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8" r:id="rId4"/>
    <p:sldId id="264" r:id="rId5"/>
    <p:sldId id="266" r:id="rId6"/>
    <p:sldId id="267" r:id="rId7"/>
    <p:sldId id="272" r:id="rId8"/>
    <p:sldId id="268" r:id="rId9"/>
    <p:sldId id="269" r:id="rId10"/>
    <p:sldId id="270" r:id="rId11"/>
    <p:sldId id="273" r:id="rId12"/>
    <p:sldId id="274" r:id="rId13"/>
    <p:sldId id="271" r:id="rId14"/>
    <p:sldId id="260" r:id="rId15"/>
    <p:sldId id="275" r:id="rId16"/>
    <p:sldId id="261" r:id="rId17"/>
    <p:sldId id="262" r:id="rId1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270F2C-5B1D-4F7E-8831-BA340CF5C9E9}" v="1452" dt="2022-09-20T13:52:59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šan Erdeljan" userId="1bbef27f35ced599" providerId="LiveId" clId="{B6270F2C-5B1D-4F7E-8831-BA340CF5C9E9}"/>
    <pc:docChg chg="undo redo custSel addSld delSld modSld sldOrd">
      <pc:chgData name="Dušan Erdeljan" userId="1bbef27f35ced599" providerId="LiveId" clId="{B6270F2C-5B1D-4F7E-8831-BA340CF5C9E9}" dt="2022-09-20T16:48:44.941" v="6466" actId="20577"/>
      <pc:docMkLst>
        <pc:docMk/>
      </pc:docMkLst>
      <pc:sldChg chg="addSp delSp modSp mod setBg addAnim modAnim">
        <pc:chgData name="Dušan Erdeljan" userId="1bbef27f35ced599" providerId="LiveId" clId="{B6270F2C-5B1D-4F7E-8831-BA340CF5C9E9}" dt="2022-09-18T20:54:23.395" v="4986" actId="21"/>
        <pc:sldMkLst>
          <pc:docMk/>
          <pc:sldMk cId="66594817" sldId="256"/>
        </pc:sldMkLst>
        <pc:spChg chg="mod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2" creationId="{BA8D48CF-2066-070E-B78E-7F530293ABE4}"/>
          </ac:spMkLst>
        </pc:spChg>
        <pc:spChg chg="mod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3" creationId="{4D10CD41-7DE0-7DF0-5039-329BFF669FAC}"/>
          </ac:spMkLst>
        </pc:spChg>
        <pc:spChg chg="add del mod">
          <ac:chgData name="Dušan Erdeljan" userId="1bbef27f35ced599" providerId="LiveId" clId="{B6270F2C-5B1D-4F7E-8831-BA340CF5C9E9}" dt="2022-09-18T20:54:23.395" v="4986" actId="21"/>
          <ac:spMkLst>
            <pc:docMk/>
            <pc:sldMk cId="66594817" sldId="256"/>
            <ac:spMk id="4" creationId="{1251D7AD-B76A-6D33-DA05-159A4260383A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8" creationId="{0B3B9DBC-97CC-4A18-B4A6-66E240292269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10" creationId="{F4492644-1D84-449E-94E4-5FC5C873D32E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12" creationId="{94EE1A74-DEBF-434E-8B5E-7AB296ECBE08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14" creationId="{8C7C4D4B-92D9-4FA4-A294-749E8574FF51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16" creationId="{BADA3358-2A3F-41B0-A458-6FD1DB3AF9BB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18" creationId="{E4737216-37B2-43AD-AB08-05BFCCEFC99E}"/>
          </ac:spMkLst>
        </pc:spChg>
        <pc:spChg chg="add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20" creationId="{4A70F4F6-8761-4016-931A-4535464E4C26}"/>
          </ac:spMkLst>
        </pc:spChg>
        <pc:spChg chg="add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21" creationId="{A5271697-90F1-4A23-8EF2-0179F2EAFACB}"/>
          </ac:spMkLst>
        </pc:spChg>
        <pc:spChg chg="add del">
          <ac:chgData name="Dušan Erdeljan" userId="1bbef27f35ced599" providerId="LiveId" clId="{B6270F2C-5B1D-4F7E-8831-BA340CF5C9E9}" dt="2022-09-18T18:49:21.558" v="3634" actId="26606"/>
          <ac:spMkLst>
            <pc:docMk/>
            <pc:sldMk cId="66594817" sldId="256"/>
            <ac:spMk id="23" creationId="{4A70F4F6-8761-4016-931A-4535464E4C26}"/>
          </ac:spMkLst>
        </pc:spChg>
        <pc:spChg chg="add del">
          <ac:chgData name="Dušan Erdeljan" userId="1bbef27f35ced599" providerId="LiveId" clId="{B6270F2C-5B1D-4F7E-8831-BA340CF5C9E9}" dt="2022-09-18T18:49:21.558" v="3634" actId="26606"/>
          <ac:spMkLst>
            <pc:docMk/>
            <pc:sldMk cId="66594817" sldId="256"/>
            <ac:spMk id="25" creationId="{A5271697-90F1-4A23-8EF2-0179F2EAFACB}"/>
          </ac:spMkLst>
        </pc:spChg>
        <pc:spChg chg="add del">
          <ac:chgData name="Dušan Erdeljan" userId="1bbef27f35ced599" providerId="LiveId" clId="{B6270F2C-5B1D-4F7E-8831-BA340CF5C9E9}" dt="2022-09-18T18:49:21.558" v="3634" actId="26606"/>
          <ac:spMkLst>
            <pc:docMk/>
            <pc:sldMk cId="66594817" sldId="256"/>
            <ac:spMk id="49" creationId="{D9F5512A-48E1-4C07-B75E-3CCC517B6804}"/>
          </ac:spMkLst>
        </pc:spChg>
        <pc:spChg chg="add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67" creationId="{D9F5512A-48E1-4C07-B75E-3CCC517B6804}"/>
          </ac:spMkLst>
        </pc:spChg>
        <pc:grpChg chg="add">
          <ac:chgData name="Dušan Erdeljan" userId="1bbef27f35ced599" providerId="LiveId" clId="{B6270F2C-5B1D-4F7E-8831-BA340CF5C9E9}" dt="2022-09-18T18:49:31.818" v="3635" actId="26606"/>
          <ac:grpSpMkLst>
            <pc:docMk/>
            <pc:sldMk cId="66594817" sldId="256"/>
            <ac:grpSpMk id="22" creationId="{B4C49FD3-CD95-4BA4-8BD3-B4A4C6844FCC}"/>
          </ac:grpSpMkLst>
        </pc:grpChg>
        <pc:grpChg chg="add del">
          <ac:chgData name="Dušan Erdeljan" userId="1bbef27f35ced599" providerId="LiveId" clId="{B6270F2C-5B1D-4F7E-8831-BA340CF5C9E9}" dt="2022-09-18T18:49:21.558" v="3634" actId="26606"/>
          <ac:grpSpMkLst>
            <pc:docMk/>
            <pc:sldMk cId="66594817" sldId="256"/>
            <ac:grpSpMk id="27" creationId="{B4C49FD3-CD95-4BA4-8BD3-B4A4C6844FCC}"/>
          </ac:grpSpMkLst>
        </pc:grpChg>
      </pc:sldChg>
      <pc:sldChg chg="addSp delSp modSp del mod setBg addAnim delAnim">
        <pc:chgData name="Dušan Erdeljan" userId="1bbef27f35ced599" providerId="LiveId" clId="{B6270F2C-5B1D-4F7E-8831-BA340CF5C9E9}" dt="2022-09-18T21:22:49.190" v="5179" actId="47"/>
        <pc:sldMkLst>
          <pc:docMk/>
          <pc:sldMk cId="2317709744" sldId="257"/>
        </pc:sldMkLst>
        <pc:spChg chg="mod">
          <ac:chgData name="Dušan Erdeljan" userId="1bbef27f35ced599" providerId="LiveId" clId="{B6270F2C-5B1D-4F7E-8831-BA340CF5C9E9}" dt="2022-09-18T20:56:53.220" v="5060" actId="1076"/>
          <ac:spMkLst>
            <pc:docMk/>
            <pc:sldMk cId="2317709744" sldId="257"/>
            <ac:spMk id="2" creationId="{4A56290C-5C88-0FC6-2352-3A696997EC33}"/>
          </ac:spMkLst>
        </pc:spChg>
        <pc:spChg chg="del">
          <ac:chgData name="Dušan Erdeljan" userId="1bbef27f35ced599" providerId="LiveId" clId="{B6270F2C-5B1D-4F7E-8831-BA340CF5C9E9}" dt="2022-09-18T13:54:16.301" v="532" actId="478"/>
          <ac:spMkLst>
            <pc:docMk/>
            <pc:sldMk cId="2317709744" sldId="257"/>
            <ac:spMk id="3" creationId="{40D95F91-D4DF-2840-DA7C-4B15B99DDBC2}"/>
          </ac:spMkLst>
        </pc:spChg>
        <pc:spChg chg="add mod ord">
          <ac:chgData name="Dušan Erdeljan" userId="1bbef27f35ced599" providerId="LiveId" clId="{B6270F2C-5B1D-4F7E-8831-BA340CF5C9E9}" dt="2022-09-18T20:49:20.513" v="4891" actId="1076"/>
          <ac:spMkLst>
            <pc:docMk/>
            <pc:sldMk cId="2317709744" sldId="257"/>
            <ac:spMk id="3" creationId="{EB4DFD5C-4852-AF35-626B-E78A5BEF6DAE}"/>
          </ac:spMkLst>
        </pc:spChg>
        <pc:spChg chg="add del">
          <ac:chgData name="Dušan Erdeljan" userId="1bbef27f35ced599" providerId="LiveId" clId="{B6270F2C-5B1D-4F7E-8831-BA340CF5C9E9}" dt="2022-09-18T20:54:25.515" v="4987" actId="478"/>
          <ac:spMkLst>
            <pc:docMk/>
            <pc:sldMk cId="2317709744" sldId="257"/>
            <ac:spMk id="4" creationId="{D2A7843A-76C3-48AB-1E23-22D9BF271659}"/>
          </ac:spMkLst>
        </pc:spChg>
        <pc:spChg chg="add mod">
          <ac:chgData name="Dušan Erdeljan" userId="1bbef27f35ced599" providerId="LiveId" clId="{B6270F2C-5B1D-4F7E-8831-BA340CF5C9E9}" dt="2022-09-18T20:56:12.713" v="5043" actId="14100"/>
          <ac:spMkLst>
            <pc:docMk/>
            <pc:sldMk cId="2317709744" sldId="257"/>
            <ac:spMk id="5" creationId="{7C6F9E72-FD1D-F6A4-3FCD-AF1F7BEEC7FB}"/>
          </ac:spMkLst>
        </pc:spChg>
        <pc:spChg chg="add del">
          <ac:chgData name="Dušan Erdeljan" userId="1bbef27f35ced599" providerId="LiveId" clId="{B6270F2C-5B1D-4F7E-8831-BA340CF5C9E9}" dt="2022-09-18T18:49:20.672" v="3633" actId="26606"/>
          <ac:spMkLst>
            <pc:docMk/>
            <pc:sldMk cId="2317709744" sldId="257"/>
            <ac:spMk id="7" creationId="{4A70F4F6-8761-4016-931A-4535464E4C26}"/>
          </ac:spMkLst>
        </pc:spChg>
        <pc:spChg chg="add del">
          <ac:chgData name="Dušan Erdeljan" userId="1bbef27f35ced599" providerId="LiveId" clId="{B6270F2C-5B1D-4F7E-8831-BA340CF5C9E9}" dt="2022-09-18T18:49:20.672" v="3633" actId="26606"/>
          <ac:spMkLst>
            <pc:docMk/>
            <pc:sldMk cId="2317709744" sldId="257"/>
            <ac:spMk id="9" creationId="{A5271697-90F1-4A23-8EF2-0179F2EAFACB}"/>
          </ac:spMkLst>
        </pc:spChg>
        <pc:spChg chg="add del">
          <ac:chgData name="Dušan Erdeljan" userId="1bbef27f35ced599" providerId="LiveId" clId="{B6270F2C-5B1D-4F7E-8831-BA340CF5C9E9}" dt="2022-09-18T18:49:20.672" v="3633" actId="26606"/>
          <ac:spMkLst>
            <pc:docMk/>
            <pc:sldMk cId="2317709744" sldId="257"/>
            <ac:spMk id="33" creationId="{D9F5512A-48E1-4C07-B75E-3CCC517B6804}"/>
          </ac:spMkLst>
        </pc:spChg>
        <pc:grpChg chg="add del">
          <ac:chgData name="Dušan Erdeljan" userId="1bbef27f35ced599" providerId="LiveId" clId="{B6270F2C-5B1D-4F7E-8831-BA340CF5C9E9}" dt="2022-09-18T18:49:20.672" v="3633" actId="26606"/>
          <ac:grpSpMkLst>
            <pc:docMk/>
            <pc:sldMk cId="2317709744" sldId="257"/>
            <ac:grpSpMk id="11" creationId="{B4C49FD3-CD95-4BA4-8BD3-B4A4C6844FCC}"/>
          </ac:grpSpMkLst>
        </pc:grpChg>
      </pc:sldChg>
      <pc:sldChg chg="addSp delSp modSp mod">
        <pc:chgData name="Dušan Erdeljan" userId="1bbef27f35ced599" providerId="LiveId" clId="{B6270F2C-5B1D-4F7E-8831-BA340CF5C9E9}" dt="2022-09-18T20:56:59.956" v="5061" actId="1076"/>
        <pc:sldMkLst>
          <pc:docMk/>
          <pc:sldMk cId="2972342376" sldId="258"/>
        </pc:sldMkLst>
        <pc:spChg chg="mod">
          <ac:chgData name="Dušan Erdeljan" userId="1bbef27f35ced599" providerId="LiveId" clId="{B6270F2C-5B1D-4F7E-8831-BA340CF5C9E9}" dt="2022-09-18T20:56:59.956" v="5061" actId="1076"/>
          <ac:spMkLst>
            <pc:docMk/>
            <pc:sldMk cId="2972342376" sldId="258"/>
            <ac:spMk id="2" creationId="{C0729796-A9B1-FBE3-57B8-F6F4309EF804}"/>
          </ac:spMkLst>
        </pc:spChg>
        <pc:spChg chg="add mod ord">
          <ac:chgData name="Dušan Erdeljan" userId="1bbef27f35ced599" providerId="LiveId" clId="{B6270F2C-5B1D-4F7E-8831-BA340CF5C9E9}" dt="2022-09-18T20:50:23.745" v="4907" actId="167"/>
          <ac:spMkLst>
            <pc:docMk/>
            <pc:sldMk cId="2972342376" sldId="258"/>
            <ac:spMk id="3" creationId="{365FECFA-14FE-962F-1004-CE0552CDF9F5}"/>
          </ac:spMkLst>
        </pc:spChg>
        <pc:spChg chg="del">
          <ac:chgData name="Dušan Erdeljan" userId="1bbef27f35ced599" providerId="LiveId" clId="{B6270F2C-5B1D-4F7E-8831-BA340CF5C9E9}" dt="2022-09-18T13:06:58.621" v="332" actId="478"/>
          <ac:spMkLst>
            <pc:docMk/>
            <pc:sldMk cId="2972342376" sldId="258"/>
            <ac:spMk id="3" creationId="{A61753DC-6666-5F26-A2B2-DCB905C69E61}"/>
          </ac:spMkLst>
        </pc:spChg>
        <pc:spChg chg="add del mod">
          <ac:chgData name="Dušan Erdeljan" userId="1bbef27f35ced599" providerId="LiveId" clId="{B6270F2C-5B1D-4F7E-8831-BA340CF5C9E9}" dt="2022-09-18T20:55:06.531" v="5000"/>
          <ac:spMkLst>
            <pc:docMk/>
            <pc:sldMk cId="2972342376" sldId="258"/>
            <ac:spMk id="5" creationId="{CAFFE889-EEEA-B998-6EF0-E082D248A4D4}"/>
          </ac:spMkLst>
        </pc:spChg>
        <pc:spChg chg="add del mod">
          <ac:chgData name="Dušan Erdeljan" userId="1bbef27f35ced599" providerId="LiveId" clId="{B6270F2C-5B1D-4F7E-8831-BA340CF5C9E9}" dt="2022-09-18T20:55:55.274" v="5036"/>
          <ac:spMkLst>
            <pc:docMk/>
            <pc:sldMk cId="2972342376" sldId="258"/>
            <ac:spMk id="6" creationId="{5648792D-C5F1-4457-1CC5-4C8FCF331C18}"/>
          </ac:spMkLst>
        </pc:spChg>
        <pc:spChg chg="add mod">
          <ac:chgData name="Dušan Erdeljan" userId="1bbef27f35ced599" providerId="LiveId" clId="{B6270F2C-5B1D-4F7E-8831-BA340CF5C9E9}" dt="2022-09-18T20:56:17.386" v="5045"/>
          <ac:spMkLst>
            <pc:docMk/>
            <pc:sldMk cId="2972342376" sldId="258"/>
            <ac:spMk id="7" creationId="{117F35B6-DC98-D6C0-617E-880957991064}"/>
          </ac:spMkLst>
        </pc:spChg>
        <pc:picChg chg="add mod ord">
          <ac:chgData name="Dušan Erdeljan" userId="1bbef27f35ced599" providerId="LiveId" clId="{B6270F2C-5B1D-4F7E-8831-BA340CF5C9E9}" dt="2022-09-18T20:50:37.135" v="4936" actId="1036"/>
          <ac:picMkLst>
            <pc:docMk/>
            <pc:sldMk cId="2972342376" sldId="258"/>
            <ac:picMk id="4" creationId="{77CA0502-0A7F-D496-0CF3-4A927CA525E6}"/>
          </ac:picMkLst>
        </pc:picChg>
      </pc:sldChg>
      <pc:sldChg chg="modSp del mod">
        <pc:chgData name="Dušan Erdeljan" userId="1bbef27f35ced599" providerId="LiveId" clId="{B6270F2C-5B1D-4F7E-8831-BA340CF5C9E9}" dt="2022-09-18T17:04:15.114" v="2831" actId="47"/>
        <pc:sldMkLst>
          <pc:docMk/>
          <pc:sldMk cId="129025055" sldId="259"/>
        </pc:sldMkLst>
        <pc:spChg chg="mod">
          <ac:chgData name="Dušan Erdeljan" userId="1bbef27f35ced599" providerId="LiveId" clId="{B6270F2C-5B1D-4F7E-8831-BA340CF5C9E9}" dt="2022-09-18T15:54:56.432" v="2115" actId="20577"/>
          <ac:spMkLst>
            <pc:docMk/>
            <pc:sldMk cId="129025055" sldId="259"/>
            <ac:spMk id="2" creationId="{A2DBE203-8F22-5D80-9324-2ED37850AE40}"/>
          </ac:spMkLst>
        </pc:spChg>
        <pc:spChg chg="mod">
          <ac:chgData name="Dušan Erdeljan" userId="1bbef27f35ced599" providerId="LiveId" clId="{B6270F2C-5B1D-4F7E-8831-BA340CF5C9E9}" dt="2022-09-18T16:57:41.189" v="2431" actId="20577"/>
          <ac:spMkLst>
            <pc:docMk/>
            <pc:sldMk cId="129025055" sldId="259"/>
            <ac:spMk id="3" creationId="{FAF5509F-36CC-C53B-4CF7-47EF2C9AA7A8}"/>
          </ac:spMkLst>
        </pc:spChg>
      </pc:sldChg>
      <pc:sldChg chg="addSp delSp modSp mod">
        <pc:chgData name="Dušan Erdeljan" userId="1bbef27f35ced599" providerId="LiveId" clId="{B6270F2C-5B1D-4F7E-8831-BA340CF5C9E9}" dt="2022-09-20T16:48:00.222" v="6364" actId="5793"/>
        <pc:sldMkLst>
          <pc:docMk/>
          <pc:sldMk cId="1201678942" sldId="260"/>
        </pc:sldMkLst>
        <pc:spChg chg="mod">
          <ac:chgData name="Dušan Erdeljan" userId="1bbef27f35ced599" providerId="LiveId" clId="{B6270F2C-5B1D-4F7E-8831-BA340CF5C9E9}" dt="2022-09-20T16:48:00.222" v="6364" actId="5793"/>
          <ac:spMkLst>
            <pc:docMk/>
            <pc:sldMk cId="1201678942" sldId="260"/>
            <ac:spMk id="2" creationId="{EE46AF9B-89BA-40AA-7243-EC0F89582C34}"/>
          </ac:spMkLst>
        </pc:spChg>
        <pc:spChg chg="del">
          <ac:chgData name="Dušan Erdeljan" userId="1bbef27f35ced599" providerId="LiveId" clId="{B6270F2C-5B1D-4F7E-8831-BA340CF5C9E9}" dt="2022-09-18T18:34:02.410" v="3265" actId="3680"/>
          <ac:spMkLst>
            <pc:docMk/>
            <pc:sldMk cId="1201678942" sldId="260"/>
            <ac:spMk id="3" creationId="{EC66AEEB-8A88-3407-1AE0-15FA919BA68C}"/>
          </ac:spMkLst>
        </pc:spChg>
        <pc:spChg chg="add mod">
          <ac:chgData name="Dušan Erdeljan" userId="1bbef27f35ced599" providerId="LiveId" clId="{B6270F2C-5B1D-4F7E-8831-BA340CF5C9E9}" dt="2022-09-18T20:53:01.899" v="4976" actId="1036"/>
          <ac:spMkLst>
            <pc:docMk/>
            <pc:sldMk cId="1201678942" sldId="260"/>
            <ac:spMk id="6" creationId="{5B9707D1-977A-2E72-01F8-BD78533502AF}"/>
          </ac:spMkLst>
        </pc:spChg>
        <pc:spChg chg="add mod">
          <ac:chgData name="Dušan Erdeljan" userId="1bbef27f35ced599" providerId="LiveId" clId="{B6270F2C-5B1D-4F7E-8831-BA340CF5C9E9}" dt="2022-09-18T18:38:32.961" v="3504" actId="1076"/>
          <ac:spMkLst>
            <pc:docMk/>
            <pc:sldMk cId="1201678942" sldId="260"/>
            <ac:spMk id="7" creationId="{3DC82791-0AA3-EE75-5536-0A3C5385B6A8}"/>
          </ac:spMkLst>
        </pc:spChg>
        <pc:spChg chg="add mod ord">
          <ac:chgData name="Dušan Erdeljan" userId="1bbef27f35ced599" providerId="LiveId" clId="{B6270F2C-5B1D-4F7E-8831-BA340CF5C9E9}" dt="2022-09-18T20:52:52.110" v="4970" actId="167"/>
          <ac:spMkLst>
            <pc:docMk/>
            <pc:sldMk cId="1201678942" sldId="260"/>
            <ac:spMk id="8" creationId="{EFD56990-A662-C821-AD0E-3A2029FF492A}"/>
          </ac:spMkLst>
        </pc:spChg>
        <pc:spChg chg="add del mod">
          <ac:chgData name="Dušan Erdeljan" userId="1bbef27f35ced599" providerId="LiveId" clId="{B6270F2C-5B1D-4F7E-8831-BA340CF5C9E9}" dt="2022-09-18T20:55:51.308" v="5025"/>
          <ac:spMkLst>
            <pc:docMk/>
            <pc:sldMk cId="1201678942" sldId="260"/>
            <ac:spMk id="9" creationId="{BB5D2267-0654-9E64-2E8F-0FAEDF476F22}"/>
          </ac:spMkLst>
        </pc:spChg>
        <pc:spChg chg="add mod">
          <ac:chgData name="Dušan Erdeljan" userId="1bbef27f35ced599" providerId="LiveId" clId="{B6270F2C-5B1D-4F7E-8831-BA340CF5C9E9}" dt="2022-09-18T20:56:27.797" v="5056"/>
          <ac:spMkLst>
            <pc:docMk/>
            <pc:sldMk cId="1201678942" sldId="260"/>
            <ac:spMk id="10" creationId="{936E54D4-9D67-E8BE-D8E2-1D3D16EBB6F2}"/>
          </ac:spMkLst>
        </pc:spChg>
        <pc:graphicFrameChg chg="add mod ord modGraphic">
          <ac:chgData name="Dušan Erdeljan" userId="1bbef27f35ced599" providerId="LiveId" clId="{B6270F2C-5B1D-4F7E-8831-BA340CF5C9E9}" dt="2022-09-20T13:53:53.668" v="6341" actId="114"/>
          <ac:graphicFrameMkLst>
            <pc:docMk/>
            <pc:sldMk cId="1201678942" sldId="260"/>
            <ac:graphicFrameMk id="4" creationId="{91300771-72FB-3E4A-499D-18CB9683017C}"/>
          </ac:graphicFrameMkLst>
        </pc:graphicFrameChg>
        <pc:graphicFrameChg chg="add mod modGraphic">
          <ac:chgData name="Dušan Erdeljan" userId="1bbef27f35ced599" providerId="LiveId" clId="{B6270F2C-5B1D-4F7E-8831-BA340CF5C9E9}" dt="2022-09-20T13:53:56.159" v="6342" actId="114"/>
          <ac:graphicFrameMkLst>
            <pc:docMk/>
            <pc:sldMk cId="1201678942" sldId="260"/>
            <ac:graphicFrameMk id="5" creationId="{EA723A17-94F9-3AED-203C-6EF118E9E2E5}"/>
          </ac:graphicFrameMkLst>
        </pc:graphicFrameChg>
      </pc:sldChg>
      <pc:sldChg chg="addSp delSp modSp mod modAnim">
        <pc:chgData name="Dušan Erdeljan" userId="1bbef27f35ced599" providerId="LiveId" clId="{B6270F2C-5B1D-4F7E-8831-BA340CF5C9E9}" dt="2022-09-20T16:48:44.941" v="6466" actId="20577"/>
        <pc:sldMkLst>
          <pc:docMk/>
          <pc:sldMk cId="3032493657" sldId="261"/>
        </pc:sldMkLst>
        <pc:spChg chg="mod">
          <ac:chgData name="Dušan Erdeljan" userId="1bbef27f35ced599" providerId="LiveId" clId="{B6270F2C-5B1D-4F7E-8831-BA340CF5C9E9}" dt="2022-09-20T16:48:14.694" v="6396" actId="20577"/>
          <ac:spMkLst>
            <pc:docMk/>
            <pc:sldMk cId="3032493657" sldId="261"/>
            <ac:spMk id="2" creationId="{847500A7-4F60-53C7-6C2D-3124F478944A}"/>
          </ac:spMkLst>
        </pc:spChg>
        <pc:spChg chg="mod">
          <ac:chgData name="Dušan Erdeljan" userId="1bbef27f35ced599" providerId="LiveId" clId="{B6270F2C-5B1D-4F7E-8831-BA340CF5C9E9}" dt="2022-09-20T16:48:44.941" v="6466" actId="20577"/>
          <ac:spMkLst>
            <pc:docMk/>
            <pc:sldMk cId="3032493657" sldId="261"/>
            <ac:spMk id="3" creationId="{CB68CAA4-12D6-0EE8-CD58-EDB3D6870EBD}"/>
          </ac:spMkLst>
        </pc:spChg>
        <pc:spChg chg="add mod">
          <ac:chgData name="Dušan Erdeljan" userId="1bbef27f35ced599" providerId="LiveId" clId="{B6270F2C-5B1D-4F7E-8831-BA340CF5C9E9}" dt="2022-09-18T18:51:50.693" v="3642" actId="571"/>
          <ac:spMkLst>
            <pc:docMk/>
            <pc:sldMk cId="3032493657" sldId="261"/>
            <ac:spMk id="4" creationId="{0DE1E829-5D07-AFC8-886F-50FD52E2FBFC}"/>
          </ac:spMkLst>
        </pc:spChg>
        <pc:spChg chg="add mod ord">
          <ac:chgData name="Dušan Erdeljan" userId="1bbef27f35ced599" providerId="LiveId" clId="{B6270F2C-5B1D-4F7E-8831-BA340CF5C9E9}" dt="2022-09-18T20:59:27.143" v="5111" actId="1076"/>
          <ac:spMkLst>
            <pc:docMk/>
            <pc:sldMk cId="3032493657" sldId="261"/>
            <ac:spMk id="6" creationId="{2A1114BC-3D0D-8AD1-B244-DE495B42E1BA}"/>
          </ac:spMkLst>
        </pc:spChg>
        <pc:spChg chg="add del mod">
          <ac:chgData name="Dušan Erdeljan" userId="1bbef27f35ced599" providerId="LiveId" clId="{B6270F2C-5B1D-4F7E-8831-BA340CF5C9E9}" dt="2022-09-18T20:55:50.249" v="5023"/>
          <ac:spMkLst>
            <pc:docMk/>
            <pc:sldMk cId="3032493657" sldId="261"/>
            <ac:spMk id="7" creationId="{7F3896D9-4146-4B6E-0597-C3A07AAF5F35}"/>
          </ac:spMkLst>
        </pc:spChg>
        <pc:spChg chg="add mod">
          <ac:chgData name="Dušan Erdeljan" userId="1bbef27f35ced599" providerId="LiveId" clId="{B6270F2C-5B1D-4F7E-8831-BA340CF5C9E9}" dt="2022-09-18T20:56:29.709" v="5058"/>
          <ac:spMkLst>
            <pc:docMk/>
            <pc:sldMk cId="3032493657" sldId="261"/>
            <ac:spMk id="8" creationId="{1619EF46-A1A0-30F5-14C1-C897A9F9059E}"/>
          </ac:spMkLst>
        </pc:spChg>
        <pc:picChg chg="add mod">
          <ac:chgData name="Dušan Erdeljan" userId="1bbef27f35ced599" providerId="LiveId" clId="{B6270F2C-5B1D-4F7E-8831-BA340CF5C9E9}" dt="2022-09-18T20:11:04.697" v="4290"/>
          <ac:picMkLst>
            <pc:docMk/>
            <pc:sldMk cId="3032493657" sldId="261"/>
            <ac:picMk id="5" creationId="{58354485-14F4-A0F9-7BF7-A17AF572A0FE}"/>
          </ac:picMkLst>
        </pc:picChg>
      </pc:sldChg>
      <pc:sldChg chg="modSp mod">
        <pc:chgData name="Dušan Erdeljan" userId="1bbef27f35ced599" providerId="LiveId" clId="{B6270F2C-5B1D-4F7E-8831-BA340CF5C9E9}" dt="2022-09-18T15:59:40.433" v="2389" actId="20577"/>
        <pc:sldMkLst>
          <pc:docMk/>
          <pc:sldMk cId="3274495661" sldId="262"/>
        </pc:sldMkLst>
        <pc:spChg chg="mod">
          <ac:chgData name="Dušan Erdeljan" userId="1bbef27f35ced599" providerId="LiveId" clId="{B6270F2C-5B1D-4F7E-8831-BA340CF5C9E9}" dt="2022-09-18T15:59:40.433" v="2389" actId="20577"/>
          <ac:spMkLst>
            <pc:docMk/>
            <pc:sldMk cId="3274495661" sldId="262"/>
            <ac:spMk id="2" creationId="{44356259-99ED-4CFF-D6B7-EF5A2AA1E83D}"/>
          </ac:spMkLst>
        </pc:spChg>
      </pc:sldChg>
      <pc:sldChg chg="addSp delSp modSp new del mod setBg">
        <pc:chgData name="Dušan Erdeljan" userId="1bbef27f35ced599" providerId="LiveId" clId="{B6270F2C-5B1D-4F7E-8831-BA340CF5C9E9}" dt="2022-09-19T11:27:30.123" v="6021" actId="47"/>
        <pc:sldMkLst>
          <pc:docMk/>
          <pc:sldMk cId="4276885506" sldId="263"/>
        </pc:sldMkLst>
        <pc:spChg chg="mod">
          <ac:chgData name="Dušan Erdeljan" userId="1bbef27f35ced599" providerId="LiveId" clId="{B6270F2C-5B1D-4F7E-8831-BA340CF5C9E9}" dt="2022-09-18T20:56:48.393" v="5059" actId="1076"/>
          <ac:spMkLst>
            <pc:docMk/>
            <pc:sldMk cId="4276885506" sldId="263"/>
            <ac:spMk id="2" creationId="{34A6079D-C5C8-FFEE-91F9-F7BD2DCEB3F0}"/>
          </ac:spMkLst>
        </pc:spChg>
        <pc:spChg chg="del">
          <ac:chgData name="Dušan Erdeljan" userId="1bbef27f35ced599" providerId="LiveId" clId="{B6270F2C-5B1D-4F7E-8831-BA340CF5C9E9}" dt="2022-09-18T13:01:17.006" v="14"/>
          <ac:spMkLst>
            <pc:docMk/>
            <pc:sldMk cId="4276885506" sldId="263"/>
            <ac:spMk id="3" creationId="{92058281-3755-B6F6-6787-944591C86B1A}"/>
          </ac:spMkLst>
        </pc:spChg>
        <pc:spChg chg="add mod">
          <ac:chgData name="Dušan Erdeljan" userId="1bbef27f35ced599" providerId="LiveId" clId="{B6270F2C-5B1D-4F7E-8831-BA340CF5C9E9}" dt="2022-09-18T18:50:16.167" v="3640" actId="26606"/>
          <ac:spMkLst>
            <pc:docMk/>
            <pc:sldMk cId="4276885506" sldId="263"/>
            <ac:spMk id="3" creationId="{F8B805CB-40D5-EDA0-97CD-C6A4849D39BF}"/>
          </ac:spMkLst>
        </pc:spChg>
        <pc:spChg chg="add del mod ord">
          <ac:chgData name="Dušan Erdeljan" userId="1bbef27f35ced599" providerId="LiveId" clId="{B6270F2C-5B1D-4F7E-8831-BA340CF5C9E9}" dt="2022-09-18T20:49:07.425" v="4883"/>
          <ac:spMkLst>
            <pc:docMk/>
            <pc:sldMk cId="4276885506" sldId="263"/>
            <ac:spMk id="5" creationId="{C94F155E-F95D-D69E-AA67-C1259507E8C0}"/>
          </ac:spMkLst>
        </pc:spChg>
        <pc:spChg chg="add del">
          <ac:chgData name="Dušan Erdeljan" userId="1bbef27f35ced599" providerId="LiveId" clId="{B6270F2C-5B1D-4F7E-8831-BA340CF5C9E9}" dt="2022-09-18T18:50:16.167" v="3640" actId="26606"/>
          <ac:spMkLst>
            <pc:docMk/>
            <pc:sldMk cId="4276885506" sldId="263"/>
            <ac:spMk id="6" creationId="{F2AC420E-F79A-4FB7-8013-94B1E8B6320D}"/>
          </ac:spMkLst>
        </pc:spChg>
        <pc:spChg chg="add del">
          <ac:chgData name="Dušan Erdeljan" userId="1bbef27f35ced599" providerId="LiveId" clId="{B6270F2C-5B1D-4F7E-8831-BA340CF5C9E9}" dt="2022-09-18T18:50:16.167" v="3640" actId="26606"/>
          <ac:spMkLst>
            <pc:docMk/>
            <pc:sldMk cId="4276885506" sldId="263"/>
            <ac:spMk id="7" creationId="{3CD1EA40-7116-4FCB-9369-70F29FAA91EC}"/>
          </ac:spMkLst>
        </pc:spChg>
        <pc:spChg chg="add del mod ord">
          <ac:chgData name="Dušan Erdeljan" userId="1bbef27f35ced599" providerId="LiveId" clId="{B6270F2C-5B1D-4F7E-8831-BA340CF5C9E9}" dt="2022-09-18T20:49:17.919" v="4889"/>
          <ac:spMkLst>
            <pc:docMk/>
            <pc:sldMk cId="4276885506" sldId="263"/>
            <ac:spMk id="8" creationId="{6D5F1823-BFEE-4CBA-E4AA-4BFBD9538E6E}"/>
          </ac:spMkLst>
        </pc:spChg>
        <pc:spChg chg="add del">
          <ac:chgData name="Dušan Erdeljan" userId="1bbef27f35ced599" providerId="LiveId" clId="{B6270F2C-5B1D-4F7E-8831-BA340CF5C9E9}" dt="2022-09-18T18:49:03.223" v="3629" actId="26606"/>
          <ac:spMkLst>
            <pc:docMk/>
            <pc:sldMk cId="4276885506" sldId="263"/>
            <ac:spMk id="9" creationId="{F4C0B10B-D2C4-4A54-AFAD-3D27DF88BB37}"/>
          </ac:spMkLst>
        </pc:spChg>
        <pc:spChg chg="add mod ord">
          <ac:chgData name="Dušan Erdeljan" userId="1bbef27f35ced599" providerId="LiveId" clId="{B6270F2C-5B1D-4F7E-8831-BA340CF5C9E9}" dt="2022-09-18T20:49:42.017" v="4897" actId="1076"/>
          <ac:spMkLst>
            <pc:docMk/>
            <pc:sldMk cId="4276885506" sldId="263"/>
            <ac:spMk id="10" creationId="{9B2DB0A4-5071-9EDD-AFAA-45EB9844CEB3}"/>
          </ac:spMkLst>
        </pc:spChg>
        <pc:spChg chg="add del">
          <ac:chgData name="Dušan Erdeljan" userId="1bbef27f35ced599" providerId="LiveId" clId="{B6270F2C-5B1D-4F7E-8831-BA340CF5C9E9}" dt="2022-09-18T18:50:16.167" v="3640" actId="26606"/>
          <ac:spMkLst>
            <pc:docMk/>
            <pc:sldMk cId="4276885506" sldId="263"/>
            <ac:spMk id="13" creationId="{BF647E38-F93D-4661-8D77-CE13EEB65B5A}"/>
          </ac:spMkLst>
        </pc:spChg>
        <pc:spChg chg="add del mod">
          <ac:chgData name="Dušan Erdeljan" userId="1bbef27f35ced599" providerId="LiveId" clId="{B6270F2C-5B1D-4F7E-8831-BA340CF5C9E9}" dt="2022-09-18T20:55:07.443" v="5001"/>
          <ac:spMkLst>
            <pc:docMk/>
            <pc:sldMk cId="4276885506" sldId="263"/>
            <ac:spMk id="36" creationId="{F3AF7F40-EE9F-C99D-50D4-B2979FB04975}"/>
          </ac:spMkLst>
        </pc:spChg>
        <pc:spChg chg="add del">
          <ac:chgData name="Dušan Erdeljan" userId="1bbef27f35ced599" providerId="LiveId" clId="{B6270F2C-5B1D-4F7E-8831-BA340CF5C9E9}" dt="2022-09-18T18:50:16.167" v="3640" actId="26606"/>
          <ac:spMkLst>
            <pc:docMk/>
            <pc:sldMk cId="4276885506" sldId="263"/>
            <ac:spMk id="37" creationId="{D6C80E47-971C-437F-B030-191115B01D68}"/>
          </ac:spMkLst>
        </pc:spChg>
        <pc:spChg chg="add del mod">
          <ac:chgData name="Dušan Erdeljan" userId="1bbef27f35ced599" providerId="LiveId" clId="{B6270F2C-5B1D-4F7E-8831-BA340CF5C9E9}" dt="2022-09-18T20:55:17.119" v="5005"/>
          <ac:spMkLst>
            <pc:docMk/>
            <pc:sldMk cId="4276885506" sldId="263"/>
            <ac:spMk id="38" creationId="{DEE208DC-A581-64F1-5680-939FFF214831}"/>
          </ac:spMkLst>
        </pc:spChg>
        <pc:spChg chg="add del mod">
          <ac:chgData name="Dušan Erdeljan" userId="1bbef27f35ced599" providerId="LiveId" clId="{B6270F2C-5B1D-4F7E-8831-BA340CF5C9E9}" dt="2022-09-18T20:55:55.566" v="5037"/>
          <ac:spMkLst>
            <pc:docMk/>
            <pc:sldMk cId="4276885506" sldId="263"/>
            <ac:spMk id="39" creationId="{51FCCEDB-0570-4443-6652-D959356E3193}"/>
          </ac:spMkLst>
        </pc:spChg>
        <pc:spChg chg="add mod">
          <ac:chgData name="Dušan Erdeljan" userId="1bbef27f35ced599" providerId="LiveId" clId="{B6270F2C-5B1D-4F7E-8831-BA340CF5C9E9}" dt="2022-09-18T20:56:16.748" v="5044"/>
          <ac:spMkLst>
            <pc:docMk/>
            <pc:sldMk cId="4276885506" sldId="263"/>
            <ac:spMk id="40" creationId="{BA7FCB68-F28A-C11B-E626-C0B9764ABF2E}"/>
          </ac:spMkLst>
        </pc:spChg>
        <pc:grpChg chg="add del">
          <ac:chgData name="Dušan Erdeljan" userId="1bbef27f35ced599" providerId="LiveId" clId="{B6270F2C-5B1D-4F7E-8831-BA340CF5C9E9}" dt="2022-09-18T18:49:03.223" v="3629" actId="26606"/>
          <ac:grpSpMkLst>
            <pc:docMk/>
            <pc:sldMk cId="4276885506" sldId="263"/>
            <ac:grpSpMk id="11" creationId="{B6BADB90-C74B-40D6-86DC-503F65FCE8DC}"/>
          </ac:grpSpMkLst>
        </pc:grpChg>
        <pc:grpChg chg="add del">
          <ac:chgData name="Dušan Erdeljan" userId="1bbef27f35ced599" providerId="LiveId" clId="{B6270F2C-5B1D-4F7E-8831-BA340CF5C9E9}" dt="2022-09-18T18:50:16.167" v="3640" actId="26606"/>
          <ac:grpSpMkLst>
            <pc:docMk/>
            <pc:sldMk cId="4276885506" sldId="263"/>
            <ac:grpSpMk id="15" creationId="{8E8872B6-836E-4281-A971-D133C61875CB}"/>
          </ac:grpSpMkLst>
        </pc:grpChg>
        <pc:picChg chg="add mod ord">
          <ac:chgData name="Dušan Erdeljan" userId="1bbef27f35ced599" providerId="LiveId" clId="{B6270F2C-5B1D-4F7E-8831-BA340CF5C9E9}" dt="2022-09-18T20:50:04.527" v="4901" actId="14100"/>
          <ac:picMkLst>
            <pc:docMk/>
            <pc:sldMk cId="4276885506" sldId="263"/>
            <ac:picMk id="4" creationId="{AC6F76E8-5BFA-E30D-849A-55FB9539A0C2}"/>
          </ac:picMkLst>
        </pc:picChg>
      </pc:sldChg>
      <pc:sldChg chg="addSp delSp modSp new mod">
        <pc:chgData name="Dušan Erdeljan" userId="1bbef27f35ced599" providerId="LiveId" clId="{B6270F2C-5B1D-4F7E-8831-BA340CF5C9E9}" dt="2022-09-18T20:57:05.535" v="5062" actId="1076"/>
        <pc:sldMkLst>
          <pc:docMk/>
          <pc:sldMk cId="2394993167" sldId="264"/>
        </pc:sldMkLst>
        <pc:spChg chg="mod">
          <ac:chgData name="Dušan Erdeljan" userId="1bbef27f35ced599" providerId="LiveId" clId="{B6270F2C-5B1D-4F7E-8831-BA340CF5C9E9}" dt="2022-09-18T20:57:05.535" v="5062" actId="1076"/>
          <ac:spMkLst>
            <pc:docMk/>
            <pc:sldMk cId="2394993167" sldId="264"/>
            <ac:spMk id="2" creationId="{158F0730-B7D3-C7B2-768A-DDEB5FBE4B30}"/>
          </ac:spMkLst>
        </pc:spChg>
        <pc:spChg chg="add mod ord">
          <ac:chgData name="Dušan Erdeljan" userId="1bbef27f35ced599" providerId="LiveId" clId="{B6270F2C-5B1D-4F7E-8831-BA340CF5C9E9}" dt="2022-09-18T20:51:00.598" v="4939" actId="167"/>
          <ac:spMkLst>
            <pc:docMk/>
            <pc:sldMk cId="2394993167" sldId="264"/>
            <ac:spMk id="4" creationId="{EC49F4EA-FA8F-BEAB-883C-B3F48688D7EC}"/>
          </ac:spMkLst>
        </pc:spChg>
        <pc:spChg chg="add del mod">
          <ac:chgData name="Dušan Erdeljan" userId="1bbef27f35ced599" providerId="LiveId" clId="{B6270F2C-5B1D-4F7E-8831-BA340CF5C9E9}" dt="2022-09-18T20:55:02.518" v="4999"/>
          <ac:spMkLst>
            <pc:docMk/>
            <pc:sldMk cId="2394993167" sldId="264"/>
            <ac:spMk id="5" creationId="{2D1AE96A-0404-E964-F26F-E08009CF27E8}"/>
          </ac:spMkLst>
        </pc:spChg>
        <pc:spChg chg="add del mod">
          <ac:chgData name="Dušan Erdeljan" userId="1bbef27f35ced599" providerId="LiveId" clId="{B6270F2C-5B1D-4F7E-8831-BA340CF5C9E9}" dt="2022-09-18T20:55:55.025" v="5035"/>
          <ac:spMkLst>
            <pc:docMk/>
            <pc:sldMk cId="2394993167" sldId="264"/>
            <ac:spMk id="6" creationId="{CC1F5D5E-41ED-5438-C9CB-16BC30BBC80E}"/>
          </ac:spMkLst>
        </pc:spChg>
        <pc:spChg chg="add mod">
          <ac:chgData name="Dušan Erdeljan" userId="1bbef27f35ced599" providerId="LiveId" clId="{B6270F2C-5B1D-4F7E-8831-BA340CF5C9E9}" dt="2022-09-18T20:56:18.083" v="5046"/>
          <ac:spMkLst>
            <pc:docMk/>
            <pc:sldMk cId="2394993167" sldId="264"/>
            <ac:spMk id="7" creationId="{3ED20466-362D-A250-F6FB-98B9C6F5B487}"/>
          </ac:spMkLst>
        </pc:spChg>
        <pc:picChg chg="add mod">
          <ac:chgData name="Dušan Erdeljan" userId="1bbef27f35ced599" providerId="LiveId" clId="{B6270F2C-5B1D-4F7E-8831-BA340CF5C9E9}" dt="2022-09-18T16:46:52.724" v="2416" actId="1036"/>
          <ac:picMkLst>
            <pc:docMk/>
            <pc:sldMk cId="2394993167" sldId="264"/>
            <ac:picMk id="3" creationId="{D720764D-BA6C-F8FC-218F-14CDBD36D356}"/>
          </ac:picMkLst>
        </pc:picChg>
        <pc:picChg chg="add del mod">
          <ac:chgData name="Dušan Erdeljan" userId="1bbef27f35ced599" providerId="LiveId" clId="{B6270F2C-5B1D-4F7E-8831-BA340CF5C9E9}" dt="2022-09-18T13:09:51.799" v="422" actId="478"/>
          <ac:picMkLst>
            <pc:docMk/>
            <pc:sldMk cId="2394993167" sldId="264"/>
            <ac:picMk id="4" creationId="{2FB2344E-D564-54CC-A466-5683561B65C3}"/>
          </ac:picMkLst>
        </pc:picChg>
        <pc:picChg chg="add del mod">
          <ac:chgData name="Dušan Erdeljan" userId="1bbef27f35ced599" providerId="LiveId" clId="{B6270F2C-5B1D-4F7E-8831-BA340CF5C9E9}" dt="2022-09-18T13:09:53.136" v="423" actId="478"/>
          <ac:picMkLst>
            <pc:docMk/>
            <pc:sldMk cId="2394993167" sldId="264"/>
            <ac:picMk id="5" creationId="{526B5E7C-951B-6B36-7CC0-B8A24789F5D3}"/>
          </ac:picMkLst>
        </pc:picChg>
      </pc:sldChg>
      <pc:sldChg chg="modSp new del mod">
        <pc:chgData name="Dušan Erdeljan" userId="1bbef27f35ced599" providerId="LiveId" clId="{B6270F2C-5B1D-4F7E-8831-BA340CF5C9E9}" dt="2022-09-18T14:00:18.832" v="533" actId="47"/>
        <pc:sldMkLst>
          <pc:docMk/>
          <pc:sldMk cId="2677961888" sldId="265"/>
        </pc:sldMkLst>
        <pc:spChg chg="mod">
          <ac:chgData name="Dušan Erdeljan" userId="1bbef27f35ced599" providerId="LiveId" clId="{B6270F2C-5B1D-4F7E-8831-BA340CF5C9E9}" dt="2022-09-18T13:08:58.365" v="410" actId="20577"/>
          <ac:spMkLst>
            <pc:docMk/>
            <pc:sldMk cId="2677961888" sldId="265"/>
            <ac:spMk id="2" creationId="{C2687538-23EE-7D44-84FC-A7428C321D06}"/>
          </ac:spMkLst>
        </pc:spChg>
      </pc:sldChg>
      <pc:sldChg chg="addSp delSp modSp new mod ord">
        <pc:chgData name="Dušan Erdeljan" userId="1bbef27f35ced599" providerId="LiveId" clId="{B6270F2C-5B1D-4F7E-8831-BA340CF5C9E9}" dt="2022-09-20T09:59:02.824" v="6179" actId="20577"/>
        <pc:sldMkLst>
          <pc:docMk/>
          <pc:sldMk cId="1702794152" sldId="266"/>
        </pc:sldMkLst>
        <pc:spChg chg="mod">
          <ac:chgData name="Dušan Erdeljan" userId="1bbef27f35ced599" providerId="LiveId" clId="{B6270F2C-5B1D-4F7E-8831-BA340CF5C9E9}" dt="2022-09-20T09:59:02.824" v="6179" actId="20577"/>
          <ac:spMkLst>
            <pc:docMk/>
            <pc:sldMk cId="1702794152" sldId="266"/>
            <ac:spMk id="2" creationId="{05614385-039C-4B2A-7387-928FF27F8A1B}"/>
          </ac:spMkLst>
        </pc:spChg>
        <pc:spChg chg="add mod ord">
          <ac:chgData name="Dušan Erdeljan" userId="1bbef27f35ced599" providerId="LiveId" clId="{B6270F2C-5B1D-4F7E-8831-BA340CF5C9E9}" dt="2022-09-18T20:51:19.957" v="4943" actId="167"/>
          <ac:spMkLst>
            <pc:docMk/>
            <pc:sldMk cId="1702794152" sldId="266"/>
            <ac:spMk id="3" creationId="{1D68C2D8-3C1F-3FEF-2A63-8C94A65D7E43}"/>
          </ac:spMkLst>
        </pc:spChg>
        <pc:spChg chg="del">
          <ac:chgData name="Dušan Erdeljan" userId="1bbef27f35ced599" providerId="LiveId" clId="{B6270F2C-5B1D-4F7E-8831-BA340CF5C9E9}" dt="2022-09-18T13:10:39.055" v="434" actId="478"/>
          <ac:spMkLst>
            <pc:docMk/>
            <pc:sldMk cId="1702794152" sldId="266"/>
            <ac:spMk id="3" creationId="{6ED0CC1A-AE43-B4BE-4C9E-F97E7FA295CF}"/>
          </ac:spMkLst>
        </pc:spChg>
        <pc:spChg chg="add del mod">
          <ac:chgData name="Dušan Erdeljan" userId="1bbef27f35ced599" providerId="LiveId" clId="{B6270F2C-5B1D-4F7E-8831-BA340CF5C9E9}" dt="2022-09-18T20:55:53.270" v="5034"/>
          <ac:spMkLst>
            <pc:docMk/>
            <pc:sldMk cId="1702794152" sldId="266"/>
            <ac:spMk id="5" creationId="{78D8CB46-7CEF-0894-084D-A9E4E59ADD18}"/>
          </ac:spMkLst>
        </pc:spChg>
        <pc:spChg chg="add mod">
          <ac:chgData name="Dušan Erdeljan" userId="1bbef27f35ced599" providerId="LiveId" clId="{B6270F2C-5B1D-4F7E-8831-BA340CF5C9E9}" dt="2022-09-18T20:56:19.694" v="5047"/>
          <ac:spMkLst>
            <pc:docMk/>
            <pc:sldMk cId="1702794152" sldId="266"/>
            <ac:spMk id="6" creationId="{C5FE2AB5-C3D9-9732-0201-7384351DDAD8}"/>
          </ac:spMkLst>
        </pc:spChg>
        <pc:picChg chg="add mod">
          <ac:chgData name="Dušan Erdeljan" userId="1bbef27f35ced599" providerId="LiveId" clId="{B6270F2C-5B1D-4F7E-8831-BA340CF5C9E9}" dt="2022-09-18T13:10:49.738" v="437" actId="14100"/>
          <ac:picMkLst>
            <pc:docMk/>
            <pc:sldMk cId="1702794152" sldId="266"/>
            <ac:picMk id="4" creationId="{43B573C3-FFDD-3018-9AF1-0CB06863BC4A}"/>
          </ac:picMkLst>
        </pc:picChg>
      </pc:sldChg>
      <pc:sldChg chg="addSp delSp modSp new mod">
        <pc:chgData name="Dušan Erdeljan" userId="1bbef27f35ced599" providerId="LiveId" clId="{B6270F2C-5B1D-4F7E-8831-BA340CF5C9E9}" dt="2022-09-20T09:59:09.399" v="6201" actId="20577"/>
        <pc:sldMkLst>
          <pc:docMk/>
          <pc:sldMk cId="1925692259" sldId="267"/>
        </pc:sldMkLst>
        <pc:spChg chg="mod">
          <ac:chgData name="Dušan Erdeljan" userId="1bbef27f35ced599" providerId="LiveId" clId="{B6270F2C-5B1D-4F7E-8831-BA340CF5C9E9}" dt="2022-09-20T09:59:09.399" v="6201" actId="20577"/>
          <ac:spMkLst>
            <pc:docMk/>
            <pc:sldMk cId="1925692259" sldId="267"/>
            <ac:spMk id="2" creationId="{B015CAD0-892F-DB3E-3133-A289D8080AB3}"/>
          </ac:spMkLst>
        </pc:spChg>
        <pc:spChg chg="add mod ord">
          <ac:chgData name="Dušan Erdeljan" userId="1bbef27f35ced599" providerId="LiveId" clId="{B6270F2C-5B1D-4F7E-8831-BA340CF5C9E9}" dt="2022-09-18T20:51:30.858" v="4946" actId="167"/>
          <ac:spMkLst>
            <pc:docMk/>
            <pc:sldMk cId="1925692259" sldId="267"/>
            <ac:spMk id="3" creationId="{2FF7CD04-CB9F-C871-1065-5A3DE9550DFF}"/>
          </ac:spMkLst>
        </pc:spChg>
        <pc:spChg chg="del">
          <ac:chgData name="Dušan Erdeljan" userId="1bbef27f35ced599" providerId="LiveId" clId="{B6270F2C-5B1D-4F7E-8831-BA340CF5C9E9}" dt="2022-09-18T13:11:08.068" v="443" actId="478"/>
          <ac:spMkLst>
            <pc:docMk/>
            <pc:sldMk cId="1925692259" sldId="267"/>
            <ac:spMk id="3" creationId="{FC64008F-7C3D-9A48-7A8C-5DB2EF3B2610}"/>
          </ac:spMkLst>
        </pc:spChg>
        <pc:spChg chg="add del mod">
          <ac:chgData name="Dušan Erdeljan" userId="1bbef27f35ced599" providerId="LiveId" clId="{B6270F2C-5B1D-4F7E-8831-BA340CF5C9E9}" dt="2022-09-18T20:55:52.880" v="5033"/>
          <ac:spMkLst>
            <pc:docMk/>
            <pc:sldMk cId="1925692259" sldId="267"/>
            <ac:spMk id="4" creationId="{04B99579-5449-2758-9715-F47EF5BEA7A8}"/>
          </ac:spMkLst>
        </pc:spChg>
        <pc:spChg chg="add mod">
          <ac:chgData name="Dušan Erdeljan" userId="1bbef27f35ced599" providerId="LiveId" clId="{B6270F2C-5B1D-4F7E-8831-BA340CF5C9E9}" dt="2022-09-18T20:56:20.246" v="5048"/>
          <ac:spMkLst>
            <pc:docMk/>
            <pc:sldMk cId="1925692259" sldId="267"/>
            <ac:spMk id="6" creationId="{A9F7033E-DE70-F783-A4FC-4301131F0ADC}"/>
          </ac:spMkLst>
        </pc:spChg>
        <pc:spChg chg="add mod">
          <ac:chgData name="Dušan Erdeljan" userId="1bbef27f35ced599" providerId="LiveId" clId="{B6270F2C-5B1D-4F7E-8831-BA340CF5C9E9}" dt="2022-09-20T09:28:57.336" v="6124" actId="14100"/>
          <ac:spMkLst>
            <pc:docMk/>
            <pc:sldMk cId="1925692259" sldId="267"/>
            <ac:spMk id="7" creationId="{40E9A2B5-A23C-253C-28B9-AC574D32B81A}"/>
          </ac:spMkLst>
        </pc:spChg>
        <pc:spChg chg="add mod">
          <ac:chgData name="Dušan Erdeljan" userId="1bbef27f35ced599" providerId="LiveId" clId="{B6270F2C-5B1D-4F7E-8831-BA340CF5C9E9}" dt="2022-09-20T09:29:03.151" v="6127" actId="14100"/>
          <ac:spMkLst>
            <pc:docMk/>
            <pc:sldMk cId="1925692259" sldId="267"/>
            <ac:spMk id="8" creationId="{B1EB1133-01B3-CC80-1015-890CB7F0795E}"/>
          </ac:spMkLst>
        </pc:spChg>
        <pc:spChg chg="add mod">
          <ac:chgData name="Dušan Erdeljan" userId="1bbef27f35ced599" providerId="LiveId" clId="{B6270F2C-5B1D-4F7E-8831-BA340CF5C9E9}" dt="2022-09-20T09:29:09.073" v="6130" actId="14100"/>
          <ac:spMkLst>
            <pc:docMk/>
            <pc:sldMk cId="1925692259" sldId="267"/>
            <ac:spMk id="9" creationId="{D337BD4B-8384-028A-B0F6-6DC5B48F6C53}"/>
          </ac:spMkLst>
        </pc:spChg>
        <pc:spChg chg="add mod">
          <ac:chgData name="Dušan Erdeljan" userId="1bbef27f35ced599" providerId="LiveId" clId="{B6270F2C-5B1D-4F7E-8831-BA340CF5C9E9}" dt="2022-09-20T09:29:14.736" v="6133" actId="14100"/>
          <ac:spMkLst>
            <pc:docMk/>
            <pc:sldMk cId="1925692259" sldId="267"/>
            <ac:spMk id="10" creationId="{73098C9E-745A-8F0F-C1C4-DB22BF92C349}"/>
          </ac:spMkLst>
        </pc:spChg>
        <pc:spChg chg="add mod">
          <ac:chgData name="Dušan Erdeljan" userId="1bbef27f35ced599" providerId="LiveId" clId="{B6270F2C-5B1D-4F7E-8831-BA340CF5C9E9}" dt="2022-09-20T09:29:27.058" v="6140" actId="14100"/>
          <ac:spMkLst>
            <pc:docMk/>
            <pc:sldMk cId="1925692259" sldId="267"/>
            <ac:spMk id="11" creationId="{5702BC70-2F29-E7B9-5736-C8ED469DA9AB}"/>
          </ac:spMkLst>
        </pc:spChg>
        <pc:picChg chg="add mod">
          <ac:chgData name="Dušan Erdeljan" userId="1bbef27f35ced599" providerId="LiveId" clId="{B6270F2C-5B1D-4F7E-8831-BA340CF5C9E9}" dt="2022-09-18T13:10:59.918" v="439"/>
          <ac:picMkLst>
            <pc:docMk/>
            <pc:sldMk cId="1925692259" sldId="267"/>
            <ac:picMk id="4" creationId="{B595F4EB-2CE4-577A-407A-D6C02751B15C}"/>
          </ac:picMkLst>
        </pc:picChg>
        <pc:picChg chg="add mod">
          <ac:chgData name="Dušan Erdeljan" userId="1bbef27f35ced599" providerId="LiveId" clId="{B6270F2C-5B1D-4F7E-8831-BA340CF5C9E9}" dt="2022-09-18T13:11:18.733" v="447" actId="1076"/>
          <ac:picMkLst>
            <pc:docMk/>
            <pc:sldMk cId="1925692259" sldId="267"/>
            <ac:picMk id="5" creationId="{67D61775-EB0C-A412-FD86-3BAFA5D11C91}"/>
          </ac:picMkLst>
        </pc:picChg>
      </pc:sldChg>
      <pc:sldChg chg="addSp delSp modSp new mod setBg setClrOvrMap">
        <pc:chgData name="Dušan Erdeljan" userId="1bbef27f35ced599" providerId="LiveId" clId="{B6270F2C-5B1D-4F7E-8831-BA340CF5C9E9}" dt="2022-09-20T11:10:31.875" v="6209" actId="20577"/>
        <pc:sldMkLst>
          <pc:docMk/>
          <pc:sldMk cId="3376883541" sldId="268"/>
        </pc:sldMkLst>
        <pc:spChg chg="mod">
          <ac:chgData name="Dušan Erdeljan" userId="1bbef27f35ced599" providerId="LiveId" clId="{B6270F2C-5B1D-4F7E-8831-BA340CF5C9E9}" dt="2022-09-18T20:57:36.545" v="5068" actId="1076"/>
          <ac:spMkLst>
            <pc:docMk/>
            <pc:sldMk cId="3376883541" sldId="268"/>
            <ac:spMk id="2" creationId="{6FCB4A8F-A7E5-81A6-D381-E7AE983528A2}"/>
          </ac:spMkLst>
        </pc:spChg>
        <pc:spChg chg="mod ord">
          <ac:chgData name="Dušan Erdeljan" userId="1bbef27f35ced599" providerId="LiveId" clId="{B6270F2C-5B1D-4F7E-8831-BA340CF5C9E9}" dt="2022-09-20T11:10:31.875" v="6209" actId="20577"/>
          <ac:spMkLst>
            <pc:docMk/>
            <pc:sldMk cId="3376883541" sldId="268"/>
            <ac:spMk id="3" creationId="{74968BA9-0753-24F1-0B4B-BE690854A194}"/>
          </ac:spMkLst>
        </pc:spChg>
        <pc:spChg chg="add mod ord">
          <ac:chgData name="Dušan Erdeljan" userId="1bbef27f35ced599" providerId="LiveId" clId="{B6270F2C-5B1D-4F7E-8831-BA340CF5C9E9}" dt="2022-09-18T20:51:50.480" v="4952" actId="167"/>
          <ac:spMkLst>
            <pc:docMk/>
            <pc:sldMk cId="3376883541" sldId="268"/>
            <ac:spMk id="4" creationId="{AFEB76AC-E649-EBE8-BC54-F4F5B24E66F9}"/>
          </ac:spMkLst>
        </pc:spChg>
        <pc:spChg chg="add del mod">
          <ac:chgData name="Dušan Erdeljan" userId="1bbef27f35ced599" providerId="LiveId" clId="{B6270F2C-5B1D-4F7E-8831-BA340CF5C9E9}" dt="2022-09-18T20:55:52.460" v="5031"/>
          <ac:spMkLst>
            <pc:docMk/>
            <pc:sldMk cId="3376883541" sldId="268"/>
            <ac:spMk id="6" creationId="{EA98FA66-D21D-F8B3-3A9B-D6E68466C399}"/>
          </ac:spMkLst>
        </pc:spChg>
        <pc:spChg chg="add del">
          <ac:chgData name="Dušan Erdeljan" userId="1bbef27f35ced599" providerId="LiveId" clId="{B6270F2C-5B1D-4F7E-8831-BA340CF5C9E9}" dt="2022-09-18T14:24:27.769" v="1251" actId="26606"/>
          <ac:spMkLst>
            <pc:docMk/>
            <pc:sldMk cId="3376883541" sldId="268"/>
            <ac:spMk id="7" creationId="{C7FA33FF-088D-4F16-95A2-2C64D353DEA8}"/>
          </ac:spMkLst>
        </pc:spChg>
        <pc:spChg chg="add mod">
          <ac:chgData name="Dušan Erdeljan" userId="1bbef27f35ced599" providerId="LiveId" clId="{B6270F2C-5B1D-4F7E-8831-BA340CF5C9E9}" dt="2022-09-18T20:56:22.059" v="5050"/>
          <ac:spMkLst>
            <pc:docMk/>
            <pc:sldMk cId="3376883541" sldId="268"/>
            <ac:spMk id="7" creationId="{E2E7A4C8-AF43-F01E-8D9C-991123D2D8A7}"/>
          </ac:spMkLst>
        </pc:spChg>
        <pc:spChg chg="add del">
          <ac:chgData name="Dušan Erdeljan" userId="1bbef27f35ced599" providerId="LiveId" clId="{B6270F2C-5B1D-4F7E-8831-BA340CF5C9E9}" dt="2022-09-18T14:24:27.769" v="1251" actId="26606"/>
          <ac:spMkLst>
            <pc:docMk/>
            <pc:sldMk cId="3376883541" sldId="268"/>
            <ac:spMk id="8" creationId="{A376EFB1-01CF-419F-ABF1-2AF02BBFCBD1}"/>
          </ac:spMkLst>
        </pc:spChg>
        <pc:spChg chg="add del">
          <ac:chgData name="Dušan Erdeljan" userId="1bbef27f35ced599" providerId="LiveId" clId="{B6270F2C-5B1D-4F7E-8831-BA340CF5C9E9}" dt="2022-09-18T14:24:27.769" v="1251" actId="26606"/>
          <ac:spMkLst>
            <pc:docMk/>
            <pc:sldMk cId="3376883541" sldId="268"/>
            <ac:spMk id="9" creationId="{FF9DEA15-78BD-4750-AA18-B9F28A6D5AB8}"/>
          </ac:spMkLst>
        </pc:spChg>
        <pc:spChg chg="add del">
          <ac:chgData name="Dušan Erdeljan" userId="1bbef27f35ced599" providerId="LiveId" clId="{B6270F2C-5B1D-4F7E-8831-BA340CF5C9E9}" dt="2022-09-18T14:24:21.299" v="1249" actId="26606"/>
          <ac:spMkLst>
            <pc:docMk/>
            <pc:sldMk cId="3376883541" sldId="268"/>
            <ac:spMk id="10" creationId="{C232B152-3720-4D3B-97ED-45CE5483F16F}"/>
          </ac:spMkLst>
        </pc:spChg>
        <pc:spChg chg="add del">
          <ac:chgData name="Dušan Erdeljan" userId="1bbef27f35ced599" providerId="LiveId" clId="{B6270F2C-5B1D-4F7E-8831-BA340CF5C9E9}" dt="2022-09-18T14:24:29.750" v="1253" actId="26606"/>
          <ac:spMkLst>
            <pc:docMk/>
            <pc:sldMk cId="3376883541" sldId="268"/>
            <ac:spMk id="11" creationId="{0E3596DD-156A-473E-9BB3-C6A29F7574E9}"/>
          </ac:spMkLst>
        </pc:spChg>
        <pc:spChg chg="add del">
          <ac:chgData name="Dušan Erdeljan" userId="1bbef27f35ced599" providerId="LiveId" clId="{B6270F2C-5B1D-4F7E-8831-BA340CF5C9E9}" dt="2022-09-18T14:24:21.299" v="1249" actId="26606"/>
          <ac:spMkLst>
            <pc:docMk/>
            <pc:sldMk cId="3376883541" sldId="268"/>
            <ac:spMk id="12" creationId="{11BAB570-FF10-4E96-8A3F-FA9804702B89}"/>
          </ac:spMkLst>
        </pc:spChg>
        <pc:spChg chg="add del">
          <ac:chgData name="Dušan Erdeljan" userId="1bbef27f35ced599" providerId="LiveId" clId="{B6270F2C-5B1D-4F7E-8831-BA340CF5C9E9}" dt="2022-09-18T14:24:29.750" v="1253" actId="26606"/>
          <ac:spMkLst>
            <pc:docMk/>
            <pc:sldMk cId="3376883541" sldId="268"/>
            <ac:spMk id="13" creationId="{2C46C4D6-C474-4E92-B52E-944C1118F7B6}"/>
          </ac:spMkLst>
        </pc:spChg>
        <pc:spChg chg="add del">
          <ac:chgData name="Dušan Erdeljan" userId="1bbef27f35ced599" providerId="LiveId" clId="{B6270F2C-5B1D-4F7E-8831-BA340CF5C9E9}" dt="2022-09-18T14:24:21.299" v="1249" actId="26606"/>
          <ac:spMkLst>
            <pc:docMk/>
            <pc:sldMk cId="3376883541" sldId="268"/>
            <ac:spMk id="14" creationId="{4B9FAFB2-BEB5-4848-8018-BCAD99E2E1AA}"/>
          </ac:spMkLst>
        </pc:spChg>
        <pc:spChg chg="add del">
          <ac:chgData name="Dušan Erdeljan" userId="1bbef27f35ced599" providerId="LiveId" clId="{B6270F2C-5B1D-4F7E-8831-BA340CF5C9E9}" dt="2022-09-18T14:24:33.866" v="1255" actId="26606"/>
          <ac:spMkLst>
            <pc:docMk/>
            <pc:sldMk cId="3376883541" sldId="268"/>
            <ac:spMk id="15" creationId="{2B566528-1B12-4246-9431-5C2D7D081168}"/>
          </ac:spMkLst>
        </pc:spChg>
        <pc:spChg chg="add del">
          <ac:chgData name="Dušan Erdeljan" userId="1bbef27f35ced599" providerId="LiveId" clId="{B6270F2C-5B1D-4F7E-8831-BA340CF5C9E9}" dt="2022-09-18T14:24:37.081" v="1257" actId="26606"/>
          <ac:spMkLst>
            <pc:docMk/>
            <pc:sldMk cId="3376883541" sldId="268"/>
            <ac:spMk id="23" creationId="{0E3596DD-156A-473E-9BB3-C6A29F7574E9}"/>
          </ac:spMkLst>
        </pc:spChg>
        <pc:spChg chg="add del">
          <ac:chgData name="Dušan Erdeljan" userId="1bbef27f35ced599" providerId="LiveId" clId="{B6270F2C-5B1D-4F7E-8831-BA340CF5C9E9}" dt="2022-09-18T14:24:37.081" v="1257" actId="26606"/>
          <ac:spMkLst>
            <pc:docMk/>
            <pc:sldMk cId="3376883541" sldId="268"/>
            <ac:spMk id="24" creationId="{2C46C4D6-C474-4E92-B52E-944C1118F7B6}"/>
          </ac:spMkLst>
        </pc:spChg>
        <pc:grpChg chg="add del">
          <ac:chgData name="Dušan Erdeljan" userId="1bbef27f35ced599" providerId="LiveId" clId="{B6270F2C-5B1D-4F7E-8831-BA340CF5C9E9}" dt="2022-09-18T14:24:33.866" v="1255" actId="26606"/>
          <ac:grpSpMkLst>
            <pc:docMk/>
            <pc:sldMk cId="3376883541" sldId="268"/>
            <ac:grpSpMk id="16" creationId="{5995D10D-E9C9-47DB-AE7E-801FEF38F5C9}"/>
          </ac:grpSpMkLst>
        </pc:grpChg>
        <pc:grpChg chg="add del">
          <ac:chgData name="Dušan Erdeljan" userId="1bbef27f35ced599" providerId="LiveId" clId="{B6270F2C-5B1D-4F7E-8831-BA340CF5C9E9}" dt="2022-09-18T14:24:33.866" v="1255" actId="26606"/>
          <ac:grpSpMkLst>
            <pc:docMk/>
            <pc:sldMk cId="3376883541" sldId="268"/>
            <ac:grpSpMk id="19" creationId="{828A5161-06F1-46CF-8AD7-844680A59E13}"/>
          </ac:grpSpMkLst>
        </pc:grpChg>
        <pc:picChg chg="add mod">
          <ac:chgData name="Dušan Erdeljan" userId="1bbef27f35ced599" providerId="LiveId" clId="{B6270F2C-5B1D-4F7E-8831-BA340CF5C9E9}" dt="2022-09-18T14:25:59.626" v="1261" actId="26606"/>
          <ac:picMkLst>
            <pc:docMk/>
            <pc:sldMk cId="3376883541" sldId="268"/>
            <ac:picMk id="5" creationId="{0423ABF4-74CC-96AA-9642-5258E1134E0D}"/>
          </ac:picMkLst>
        </pc:picChg>
        <pc:cxnChg chg="add del">
          <ac:chgData name="Dušan Erdeljan" userId="1bbef27f35ced599" providerId="LiveId" clId="{B6270F2C-5B1D-4F7E-8831-BA340CF5C9E9}" dt="2022-09-18T14:25:01.993" v="1259" actId="26606"/>
          <ac:cxnSpMkLst>
            <pc:docMk/>
            <pc:sldMk cId="3376883541" sldId="268"/>
            <ac:cxnSpMk id="17" creationId="{39B7FDC9-F0CE-43A7-9F2A-83DD09DC3453}"/>
          </ac:cxnSpMkLst>
        </pc:cxnChg>
        <pc:cxnChg chg="add del">
          <ac:chgData name="Dušan Erdeljan" userId="1bbef27f35ced599" providerId="LiveId" clId="{B6270F2C-5B1D-4F7E-8831-BA340CF5C9E9}" dt="2022-09-18T14:25:59.626" v="1261" actId="26606"/>
          <ac:cxnSpMkLst>
            <pc:docMk/>
            <pc:sldMk cId="3376883541" sldId="268"/>
            <ac:cxnSpMk id="18" creationId="{39B7FDC9-F0CE-43A7-9F2A-83DD09DC3453}"/>
          </ac:cxnSpMkLst>
        </pc:cxnChg>
      </pc:sldChg>
      <pc:sldChg chg="addSp delSp modSp new mod">
        <pc:chgData name="Dušan Erdeljan" userId="1bbef27f35ced599" providerId="LiveId" clId="{B6270F2C-5B1D-4F7E-8831-BA340CF5C9E9}" dt="2022-09-19T09:24:33.810" v="5976" actId="1076"/>
        <pc:sldMkLst>
          <pc:docMk/>
          <pc:sldMk cId="4060353382" sldId="269"/>
        </pc:sldMkLst>
        <pc:spChg chg="mod">
          <ac:chgData name="Dušan Erdeljan" userId="1bbef27f35ced599" providerId="LiveId" clId="{B6270F2C-5B1D-4F7E-8831-BA340CF5C9E9}" dt="2022-09-18T20:57:45.628" v="5069" actId="1076"/>
          <ac:spMkLst>
            <pc:docMk/>
            <pc:sldMk cId="4060353382" sldId="269"/>
            <ac:spMk id="2" creationId="{71DCE9AA-9FB7-B5DE-433D-B0E7EBAC4FEB}"/>
          </ac:spMkLst>
        </pc:spChg>
        <pc:spChg chg="mod">
          <ac:chgData name="Dušan Erdeljan" userId="1bbef27f35ced599" providerId="LiveId" clId="{B6270F2C-5B1D-4F7E-8831-BA340CF5C9E9}" dt="2022-09-19T09:23:04.911" v="5916" actId="20577"/>
          <ac:spMkLst>
            <pc:docMk/>
            <pc:sldMk cId="4060353382" sldId="269"/>
            <ac:spMk id="3" creationId="{F9649F45-136C-DC65-E66D-77D64C684E8D}"/>
          </ac:spMkLst>
        </pc:spChg>
        <pc:spChg chg="add mod ord">
          <ac:chgData name="Dušan Erdeljan" userId="1bbef27f35ced599" providerId="LiveId" clId="{B6270F2C-5B1D-4F7E-8831-BA340CF5C9E9}" dt="2022-09-18T20:51:59.988" v="4955" actId="167"/>
          <ac:spMkLst>
            <pc:docMk/>
            <pc:sldMk cId="4060353382" sldId="269"/>
            <ac:spMk id="4" creationId="{74952F0C-CE7C-3185-111B-FEEE8C752979}"/>
          </ac:spMkLst>
        </pc:spChg>
        <pc:spChg chg="add del mod">
          <ac:chgData name="Dušan Erdeljan" userId="1bbef27f35ced599" providerId="LiveId" clId="{B6270F2C-5B1D-4F7E-8831-BA340CF5C9E9}" dt="2022-09-18T20:55:52.180" v="5030"/>
          <ac:spMkLst>
            <pc:docMk/>
            <pc:sldMk cId="4060353382" sldId="269"/>
            <ac:spMk id="5" creationId="{599DDF95-45B1-35C1-221C-925A9557F120}"/>
          </ac:spMkLst>
        </pc:spChg>
        <pc:spChg chg="add mod">
          <ac:chgData name="Dušan Erdeljan" userId="1bbef27f35ced599" providerId="LiveId" clId="{B6270F2C-5B1D-4F7E-8831-BA340CF5C9E9}" dt="2022-09-18T20:56:23.098" v="5051"/>
          <ac:spMkLst>
            <pc:docMk/>
            <pc:sldMk cId="4060353382" sldId="269"/>
            <ac:spMk id="6" creationId="{C042D67C-3E06-3825-B128-4031E532D7FA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7" creationId="{80B1AA80-075F-29FD-68D9-D8462AD3C136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8" creationId="{D5A60751-A510-B3E1-79F9-65D70A7992F9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9" creationId="{7B75EA48-68CD-1BC2-6762-FC0089726D7C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0" creationId="{07FE61FC-1381-AC38-AA61-91B54E02D981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1" creationId="{6BDF6FCB-3AAC-B088-FE51-F6727DA415E7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2" creationId="{BDAF5A37-33FF-1EB2-A134-76B3F8852F68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3" creationId="{15BFF1C5-0E90-7FA2-8827-34A496AD6278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4" creationId="{04BDD94F-4EDB-75EF-7917-30B60CEDC6DA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5" creationId="{3538D940-4AFB-6418-93B2-1105A9298ABC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29" creationId="{070BE992-3417-8397-89B1-7797C345D714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30" creationId="{BEB8B318-EBAA-C3E6-7A35-7F2A81E2086B}"/>
          </ac:spMkLst>
        </pc:spChg>
        <pc:spChg chg="add mod">
          <ac:chgData name="Dušan Erdeljan" userId="1bbef27f35ced599" providerId="LiveId" clId="{B6270F2C-5B1D-4F7E-8831-BA340CF5C9E9}" dt="2022-09-19T09:24:22.824" v="5975" actId="571"/>
          <ac:spMkLst>
            <pc:docMk/>
            <pc:sldMk cId="4060353382" sldId="269"/>
            <ac:spMk id="31" creationId="{E293E8D3-2EF1-826F-CC4B-A0C921E5F38E}"/>
          </ac:spMkLst>
        </pc:sp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17" creationId="{F32B1757-F794-F459-1D1E-7C6F78444A47}"/>
          </ac:cxnSpMkLst>
        </pc:cxn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18" creationId="{E3EC773B-4D0C-DEEB-28DC-7A902C7C8896}"/>
          </ac:cxnSpMkLst>
        </pc:cxn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22" creationId="{7457F945-9229-AA48-0138-6345E6AC9F87}"/>
          </ac:cxnSpMkLst>
        </pc:cxn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23" creationId="{4646870F-0921-EB74-3ACA-F5D5B1E087DC}"/>
          </ac:cxnSpMkLst>
        </pc:cxn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24" creationId="{8D4D4BE3-6FBB-5C63-90C9-68CF6CDE6D40}"/>
          </ac:cxnSpMkLst>
        </pc:cxn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25" creationId="{E25D2551-75DA-7002-90FD-3746F91E0A6C}"/>
          </ac:cxnSpMkLst>
        </pc:cxnChg>
      </pc:sldChg>
      <pc:sldChg chg="addSp delSp modSp new mod">
        <pc:chgData name="Dušan Erdeljan" userId="1bbef27f35ced599" providerId="LiveId" clId="{B6270F2C-5B1D-4F7E-8831-BA340CF5C9E9}" dt="2022-09-18T20:58:08.946" v="5074" actId="1076"/>
        <pc:sldMkLst>
          <pc:docMk/>
          <pc:sldMk cId="2632548994" sldId="270"/>
        </pc:sldMkLst>
        <pc:spChg chg="mod">
          <ac:chgData name="Dušan Erdeljan" userId="1bbef27f35ced599" providerId="LiveId" clId="{B6270F2C-5B1D-4F7E-8831-BA340CF5C9E9}" dt="2022-09-18T20:58:08.946" v="5074" actId="1076"/>
          <ac:spMkLst>
            <pc:docMk/>
            <pc:sldMk cId="2632548994" sldId="270"/>
            <ac:spMk id="2" creationId="{C8E77471-5988-A5C3-3BB3-3F37EA726233}"/>
          </ac:spMkLst>
        </pc:spChg>
        <pc:spChg chg="mod">
          <ac:chgData name="Dušan Erdeljan" userId="1bbef27f35ced599" providerId="LiveId" clId="{B6270F2C-5B1D-4F7E-8831-BA340CF5C9E9}" dt="2022-09-18T15:38:18.829" v="1718" actId="20577"/>
          <ac:spMkLst>
            <pc:docMk/>
            <pc:sldMk cId="2632548994" sldId="270"/>
            <ac:spMk id="3" creationId="{EE737850-DB32-04BE-0018-1359DD1AFD29}"/>
          </ac:spMkLst>
        </pc:spChg>
        <pc:spChg chg="add del mod">
          <ac:chgData name="Dušan Erdeljan" userId="1bbef27f35ced599" providerId="LiveId" clId="{B6270F2C-5B1D-4F7E-8831-BA340CF5C9E9}" dt="2022-09-18T15:38:25.121" v="1721"/>
          <ac:spMkLst>
            <pc:docMk/>
            <pc:sldMk cId="2632548994" sldId="270"/>
            <ac:spMk id="4" creationId="{4472A32E-F2A7-5E43-6916-9FD3A908A561}"/>
          </ac:spMkLst>
        </pc:spChg>
        <pc:spChg chg="add mod ord">
          <ac:chgData name="Dušan Erdeljan" userId="1bbef27f35ced599" providerId="LiveId" clId="{B6270F2C-5B1D-4F7E-8831-BA340CF5C9E9}" dt="2022-09-18T20:52:06.407" v="4958" actId="167"/>
          <ac:spMkLst>
            <pc:docMk/>
            <pc:sldMk cId="2632548994" sldId="270"/>
            <ac:spMk id="4" creationId="{77A4435E-3E3C-19B6-95A5-9570AABCF5B5}"/>
          </ac:spMkLst>
        </pc:spChg>
        <pc:spChg chg="add mod">
          <ac:chgData name="Dušan Erdeljan" userId="1bbef27f35ced599" providerId="LiveId" clId="{B6270F2C-5B1D-4F7E-8831-BA340CF5C9E9}" dt="2022-09-18T15:48:20.493" v="2026" actId="1076"/>
          <ac:spMkLst>
            <pc:docMk/>
            <pc:sldMk cId="2632548994" sldId="270"/>
            <ac:spMk id="5" creationId="{90FE8D88-C3E1-C77E-00E2-77BE9EF9BFE4}"/>
          </ac:spMkLst>
        </pc:spChg>
        <pc:spChg chg="add mod">
          <ac:chgData name="Dušan Erdeljan" userId="1bbef27f35ced599" providerId="LiveId" clId="{B6270F2C-5B1D-4F7E-8831-BA340CF5C9E9}" dt="2022-09-18T15:46:38.297" v="2005" actId="1076"/>
          <ac:spMkLst>
            <pc:docMk/>
            <pc:sldMk cId="2632548994" sldId="270"/>
            <ac:spMk id="6" creationId="{8EE186BB-C535-0EA1-2494-87A4EFD3AEE3}"/>
          </ac:spMkLst>
        </pc:spChg>
        <pc:spChg chg="add del mod">
          <ac:chgData name="Dušan Erdeljan" userId="1bbef27f35ced599" providerId="LiveId" clId="{B6270F2C-5B1D-4F7E-8831-BA340CF5C9E9}" dt="2022-09-18T20:55:52.064" v="5029"/>
          <ac:spMkLst>
            <pc:docMk/>
            <pc:sldMk cId="2632548994" sldId="270"/>
            <ac:spMk id="7" creationId="{4E219C91-65D2-10F4-4C3F-2AA8E71E60F3}"/>
          </ac:spMkLst>
        </pc:spChg>
        <pc:spChg chg="add del mod">
          <ac:chgData name="Dušan Erdeljan" userId="1bbef27f35ced599" providerId="LiveId" clId="{B6270F2C-5B1D-4F7E-8831-BA340CF5C9E9}" dt="2022-09-18T15:43:34.120" v="1870"/>
          <ac:spMkLst>
            <pc:docMk/>
            <pc:sldMk cId="2632548994" sldId="270"/>
            <ac:spMk id="7" creationId="{74855E33-7BD1-5416-8692-4A3F053A9BD6}"/>
          </ac:spMkLst>
        </pc:spChg>
        <pc:spChg chg="add mod">
          <ac:chgData name="Dušan Erdeljan" userId="1bbef27f35ced599" providerId="LiveId" clId="{B6270F2C-5B1D-4F7E-8831-BA340CF5C9E9}" dt="2022-09-18T20:47:09.974" v="4876" actId="20577"/>
          <ac:spMkLst>
            <pc:docMk/>
            <pc:sldMk cId="2632548994" sldId="270"/>
            <ac:spMk id="8" creationId="{1A1718B8-D082-3DE9-EE5A-6118024D4A4C}"/>
          </ac:spMkLst>
        </pc:spChg>
        <pc:spChg chg="add mod">
          <ac:chgData name="Dušan Erdeljan" userId="1bbef27f35ced599" providerId="LiveId" clId="{B6270F2C-5B1D-4F7E-8831-BA340CF5C9E9}" dt="2022-09-18T20:56:23.680" v="5052"/>
          <ac:spMkLst>
            <pc:docMk/>
            <pc:sldMk cId="2632548994" sldId="270"/>
            <ac:spMk id="9" creationId="{418CB55B-4F4E-8FDB-B7D8-7298E64D0DA1}"/>
          </ac:spMkLst>
        </pc:spChg>
        <pc:spChg chg="add mod">
          <ac:chgData name="Dušan Erdeljan" userId="1bbef27f35ced599" providerId="LiveId" clId="{B6270F2C-5B1D-4F7E-8831-BA340CF5C9E9}" dt="2022-09-18T20:58:02.311" v="5073" actId="571"/>
          <ac:spMkLst>
            <pc:docMk/>
            <pc:sldMk cId="2632548994" sldId="270"/>
            <ac:spMk id="10" creationId="{C8412DCE-125F-D17A-E465-C5C613AB54CC}"/>
          </ac:spMkLst>
        </pc:spChg>
        <pc:spChg chg="add mod">
          <ac:chgData name="Dušan Erdeljan" userId="1bbef27f35ced599" providerId="LiveId" clId="{B6270F2C-5B1D-4F7E-8831-BA340CF5C9E9}" dt="2022-09-18T15:47:57.114" v="2020" actId="688"/>
          <ac:spMkLst>
            <pc:docMk/>
            <pc:sldMk cId="2632548994" sldId="270"/>
            <ac:spMk id="13" creationId="{2770E86B-A626-0317-693B-001A55BA286D}"/>
          </ac:spMkLst>
        </pc:spChg>
        <pc:spChg chg="add mod">
          <ac:chgData name="Dušan Erdeljan" userId="1bbef27f35ced599" providerId="LiveId" clId="{B6270F2C-5B1D-4F7E-8831-BA340CF5C9E9}" dt="2022-09-18T15:48:27.361" v="2032" actId="20577"/>
          <ac:spMkLst>
            <pc:docMk/>
            <pc:sldMk cId="2632548994" sldId="270"/>
            <ac:spMk id="16" creationId="{22776370-E22F-D38F-61E9-11EDD695A05E}"/>
          </ac:spMkLst>
        </pc:spChg>
        <pc:cxnChg chg="add del mod">
          <ac:chgData name="Dušan Erdeljan" userId="1bbef27f35ced599" providerId="LiveId" clId="{B6270F2C-5B1D-4F7E-8831-BA340CF5C9E9}" dt="2022-09-18T15:47:13.035" v="2011" actId="11529"/>
          <ac:cxnSpMkLst>
            <pc:docMk/>
            <pc:sldMk cId="2632548994" sldId="270"/>
            <ac:cxnSpMk id="10" creationId="{A7DDD4FA-39D8-DE72-0E50-1C405DE3A20A}"/>
          </ac:cxnSpMkLst>
        </pc:cxnChg>
        <pc:cxnChg chg="add mod">
          <ac:chgData name="Dušan Erdeljan" userId="1bbef27f35ced599" providerId="LiveId" clId="{B6270F2C-5B1D-4F7E-8831-BA340CF5C9E9}" dt="2022-09-18T15:48:20.493" v="2026" actId="1076"/>
          <ac:cxnSpMkLst>
            <pc:docMk/>
            <pc:sldMk cId="2632548994" sldId="270"/>
            <ac:cxnSpMk id="12" creationId="{753DDB1A-9475-41A8-04DD-F5D2AEE1F7D7}"/>
          </ac:cxnSpMkLst>
        </pc:cxnChg>
        <pc:cxnChg chg="add mod">
          <ac:chgData name="Dušan Erdeljan" userId="1bbef27f35ced599" providerId="LiveId" clId="{B6270F2C-5B1D-4F7E-8831-BA340CF5C9E9}" dt="2022-09-18T15:48:20.493" v="2026" actId="1076"/>
          <ac:cxnSpMkLst>
            <pc:docMk/>
            <pc:sldMk cId="2632548994" sldId="270"/>
            <ac:cxnSpMk id="15" creationId="{6C002A4F-D8D0-443B-1842-9039CB729F1E}"/>
          </ac:cxnSpMkLst>
        </pc:cxnChg>
      </pc:sldChg>
      <pc:sldChg chg="addSp delSp modSp new mod">
        <pc:chgData name="Dušan Erdeljan" userId="1bbef27f35ced599" providerId="LiveId" clId="{B6270F2C-5B1D-4F7E-8831-BA340CF5C9E9}" dt="2022-09-20T13:33:17.063" v="6213"/>
        <pc:sldMkLst>
          <pc:docMk/>
          <pc:sldMk cId="1774819431" sldId="271"/>
        </pc:sldMkLst>
        <pc:spChg chg="mod">
          <ac:chgData name="Dušan Erdeljan" userId="1bbef27f35ced599" providerId="LiveId" clId="{B6270F2C-5B1D-4F7E-8831-BA340CF5C9E9}" dt="2022-09-18T20:58:45.122" v="5103" actId="1076"/>
          <ac:spMkLst>
            <pc:docMk/>
            <pc:sldMk cId="1774819431" sldId="271"/>
            <ac:spMk id="2" creationId="{177631DB-2F97-F30C-5D1F-613A4838C441}"/>
          </ac:spMkLst>
        </pc:spChg>
        <pc:spChg chg="mod">
          <ac:chgData name="Dušan Erdeljan" userId="1bbef27f35ced599" providerId="LiveId" clId="{B6270F2C-5B1D-4F7E-8831-BA340CF5C9E9}" dt="2022-09-20T13:33:17.063" v="6213"/>
          <ac:spMkLst>
            <pc:docMk/>
            <pc:sldMk cId="1774819431" sldId="271"/>
            <ac:spMk id="3" creationId="{BC0B40EF-F757-9973-C8B2-9C75C841E515}"/>
          </ac:spMkLst>
        </pc:spChg>
        <pc:spChg chg="add mod ord">
          <ac:chgData name="Dušan Erdeljan" userId="1bbef27f35ced599" providerId="LiveId" clId="{B6270F2C-5B1D-4F7E-8831-BA340CF5C9E9}" dt="2022-09-18T20:58:40.215" v="5102" actId="1076"/>
          <ac:spMkLst>
            <pc:docMk/>
            <pc:sldMk cId="1774819431" sldId="271"/>
            <ac:spMk id="4" creationId="{787D51AD-5689-1691-6F8F-7B65901F5F61}"/>
          </ac:spMkLst>
        </pc:spChg>
        <pc:spChg chg="add del mod">
          <ac:chgData name="Dušan Erdeljan" userId="1bbef27f35ced599" providerId="LiveId" clId="{B6270F2C-5B1D-4F7E-8831-BA340CF5C9E9}" dt="2022-09-18T20:55:51.549" v="5026"/>
          <ac:spMkLst>
            <pc:docMk/>
            <pc:sldMk cId="1774819431" sldId="271"/>
            <ac:spMk id="5" creationId="{59A2FDE1-2EF1-B608-6705-095F3B31A001}"/>
          </ac:spMkLst>
        </pc:spChg>
        <pc:spChg chg="add mod">
          <ac:chgData name="Dušan Erdeljan" userId="1bbef27f35ced599" providerId="LiveId" clId="{B6270F2C-5B1D-4F7E-8831-BA340CF5C9E9}" dt="2022-09-18T20:56:26.659" v="5055"/>
          <ac:spMkLst>
            <pc:docMk/>
            <pc:sldMk cId="1774819431" sldId="271"/>
            <ac:spMk id="6" creationId="{7B0ADCF3-0AEA-E9EE-E181-96521AB7C5A8}"/>
          </ac:spMkLst>
        </pc:spChg>
      </pc:sldChg>
      <pc:sldChg chg="new del">
        <pc:chgData name="Dušan Erdeljan" userId="1bbef27f35ced599" providerId="LiveId" clId="{B6270F2C-5B1D-4F7E-8831-BA340CF5C9E9}" dt="2022-09-18T15:54:47.375" v="2089" actId="47"/>
        <pc:sldMkLst>
          <pc:docMk/>
          <pc:sldMk cId="260776930" sldId="272"/>
        </pc:sldMkLst>
      </pc:sldChg>
      <pc:sldChg chg="addSp delSp modSp new mod">
        <pc:chgData name="Dušan Erdeljan" userId="1bbef27f35ced599" providerId="LiveId" clId="{B6270F2C-5B1D-4F7E-8831-BA340CF5C9E9}" dt="2022-09-18T20:57:29.385" v="5067" actId="1076"/>
        <pc:sldMkLst>
          <pc:docMk/>
          <pc:sldMk cId="1183427653" sldId="272"/>
        </pc:sldMkLst>
        <pc:spChg chg="mod">
          <ac:chgData name="Dušan Erdeljan" userId="1bbef27f35ced599" providerId="LiveId" clId="{B6270F2C-5B1D-4F7E-8831-BA340CF5C9E9}" dt="2022-09-18T20:57:29.385" v="5067" actId="1076"/>
          <ac:spMkLst>
            <pc:docMk/>
            <pc:sldMk cId="1183427653" sldId="272"/>
            <ac:spMk id="2" creationId="{C402FBFE-E335-3279-D0A0-4BEEA60B0605}"/>
          </ac:spMkLst>
        </pc:spChg>
        <pc:spChg chg="mod">
          <ac:chgData name="Dušan Erdeljan" userId="1bbef27f35ced599" providerId="LiveId" clId="{B6270F2C-5B1D-4F7E-8831-BA340CF5C9E9}" dt="2022-09-18T18:46:47.910" v="3626" actId="20577"/>
          <ac:spMkLst>
            <pc:docMk/>
            <pc:sldMk cId="1183427653" sldId="272"/>
            <ac:spMk id="3" creationId="{672268E7-6D74-5926-A635-C64A7E066DE0}"/>
          </ac:spMkLst>
        </pc:spChg>
        <pc:spChg chg="add mod ord">
          <ac:chgData name="Dušan Erdeljan" userId="1bbef27f35ced599" providerId="LiveId" clId="{B6270F2C-5B1D-4F7E-8831-BA340CF5C9E9}" dt="2022-09-18T20:51:37.907" v="4949" actId="167"/>
          <ac:spMkLst>
            <pc:docMk/>
            <pc:sldMk cId="1183427653" sldId="272"/>
            <ac:spMk id="6" creationId="{CF7B7EB6-6AB6-635C-022D-1BF1FAD707A1}"/>
          </ac:spMkLst>
        </pc:spChg>
        <pc:spChg chg="add del mod">
          <ac:chgData name="Dušan Erdeljan" userId="1bbef27f35ced599" providerId="LiveId" clId="{B6270F2C-5B1D-4F7E-8831-BA340CF5C9E9}" dt="2022-09-18T20:55:52.625" v="5032"/>
          <ac:spMkLst>
            <pc:docMk/>
            <pc:sldMk cId="1183427653" sldId="272"/>
            <ac:spMk id="7" creationId="{652FE262-56D7-73EB-2D70-FB91B5269D8E}"/>
          </ac:spMkLst>
        </pc:spChg>
        <pc:spChg chg="add mod">
          <ac:chgData name="Dušan Erdeljan" userId="1bbef27f35ced599" providerId="LiveId" clId="{B6270F2C-5B1D-4F7E-8831-BA340CF5C9E9}" dt="2022-09-18T20:56:21.437" v="5049"/>
          <ac:spMkLst>
            <pc:docMk/>
            <pc:sldMk cId="1183427653" sldId="272"/>
            <ac:spMk id="8" creationId="{B47B2A81-EA4F-D57A-D79B-58F1B2B0C9B4}"/>
          </ac:spMkLst>
        </pc:spChg>
        <pc:picChg chg="add mod">
          <ac:chgData name="Dušan Erdeljan" userId="1bbef27f35ced599" providerId="LiveId" clId="{B6270F2C-5B1D-4F7E-8831-BA340CF5C9E9}" dt="2022-09-18T16:45:04.438" v="2393" actId="962"/>
          <ac:picMkLst>
            <pc:docMk/>
            <pc:sldMk cId="1183427653" sldId="272"/>
            <ac:picMk id="5" creationId="{C5C061EF-8D38-D7D7-7277-DC16D14063B5}"/>
          </ac:picMkLst>
        </pc:picChg>
      </pc:sldChg>
      <pc:sldChg chg="addSp delSp modSp new mod">
        <pc:chgData name="Dušan Erdeljan" userId="1bbef27f35ced599" providerId="LiveId" clId="{B6270F2C-5B1D-4F7E-8831-BA340CF5C9E9}" dt="2022-09-19T09:30:58.362" v="5983" actId="1035"/>
        <pc:sldMkLst>
          <pc:docMk/>
          <pc:sldMk cId="1522634190" sldId="273"/>
        </pc:sldMkLst>
        <pc:spChg chg="mod">
          <ac:chgData name="Dušan Erdeljan" userId="1bbef27f35ced599" providerId="LiveId" clId="{B6270F2C-5B1D-4F7E-8831-BA340CF5C9E9}" dt="2022-09-18T20:58:19.003" v="5075" actId="1076"/>
          <ac:spMkLst>
            <pc:docMk/>
            <pc:sldMk cId="1522634190" sldId="273"/>
            <ac:spMk id="2" creationId="{60B1BB3A-7200-D4B9-9AF5-435D1EFA08F0}"/>
          </ac:spMkLst>
        </pc:spChg>
        <pc:spChg chg="mod">
          <ac:chgData name="Dušan Erdeljan" userId="1bbef27f35ced599" providerId="LiveId" clId="{B6270F2C-5B1D-4F7E-8831-BA340CF5C9E9}" dt="2022-09-19T09:30:58.362" v="5983" actId="1035"/>
          <ac:spMkLst>
            <pc:docMk/>
            <pc:sldMk cId="1522634190" sldId="273"/>
            <ac:spMk id="3" creationId="{05A1ADC4-90A1-E8D3-1E89-437A72A62A12}"/>
          </ac:spMkLst>
        </pc:spChg>
        <pc:spChg chg="mod">
          <ac:chgData name="Dušan Erdeljan" userId="1bbef27f35ced599" providerId="LiveId" clId="{B6270F2C-5B1D-4F7E-8831-BA340CF5C9E9}" dt="2022-09-18T17:14:47.633" v="3071" actId="20577"/>
          <ac:spMkLst>
            <pc:docMk/>
            <pc:sldMk cId="1522634190" sldId="273"/>
            <ac:spMk id="4" creationId="{BE0CF92C-B61B-39D2-1F56-07E1ECAC2137}"/>
          </ac:spMkLst>
        </pc:spChg>
        <pc:spChg chg="mod">
          <ac:chgData name="Dušan Erdeljan" userId="1bbef27f35ced599" providerId="LiveId" clId="{B6270F2C-5B1D-4F7E-8831-BA340CF5C9E9}" dt="2022-09-19T09:30:58.362" v="5983" actId="1035"/>
          <ac:spMkLst>
            <pc:docMk/>
            <pc:sldMk cId="1522634190" sldId="273"/>
            <ac:spMk id="5" creationId="{5FBB4BE8-A386-FBDC-826C-94633AE56E4D}"/>
          </ac:spMkLst>
        </pc:spChg>
        <pc:spChg chg="mod">
          <ac:chgData name="Dušan Erdeljan" userId="1bbef27f35ced599" providerId="LiveId" clId="{B6270F2C-5B1D-4F7E-8831-BA340CF5C9E9}" dt="2022-09-18T17:15:15.060" v="3176" actId="20577"/>
          <ac:spMkLst>
            <pc:docMk/>
            <pc:sldMk cId="1522634190" sldId="273"/>
            <ac:spMk id="6" creationId="{747A5276-714E-6ED4-92E1-B03773CA4831}"/>
          </ac:spMkLst>
        </pc:spChg>
        <pc:spChg chg="add mod ord">
          <ac:chgData name="Dušan Erdeljan" userId="1bbef27f35ced599" providerId="LiveId" clId="{B6270F2C-5B1D-4F7E-8831-BA340CF5C9E9}" dt="2022-09-18T20:52:16.413" v="4961" actId="167"/>
          <ac:spMkLst>
            <pc:docMk/>
            <pc:sldMk cId="1522634190" sldId="273"/>
            <ac:spMk id="15" creationId="{8B2B060F-5FD4-0F44-0669-93E2F86A8696}"/>
          </ac:spMkLst>
        </pc:spChg>
        <pc:spChg chg="add del mod">
          <ac:chgData name="Dušan Erdeljan" userId="1bbef27f35ced599" providerId="LiveId" clId="{B6270F2C-5B1D-4F7E-8831-BA340CF5C9E9}" dt="2022-09-18T20:55:51.849" v="5028"/>
          <ac:spMkLst>
            <pc:docMk/>
            <pc:sldMk cId="1522634190" sldId="273"/>
            <ac:spMk id="16" creationId="{F28570D1-95BA-B479-436E-F01545AE0AAD}"/>
          </ac:spMkLst>
        </pc:spChg>
        <pc:spChg chg="add mod">
          <ac:chgData name="Dušan Erdeljan" userId="1bbef27f35ced599" providerId="LiveId" clId="{B6270F2C-5B1D-4F7E-8831-BA340CF5C9E9}" dt="2022-09-18T20:56:24.819" v="5053"/>
          <ac:spMkLst>
            <pc:docMk/>
            <pc:sldMk cId="1522634190" sldId="273"/>
            <ac:spMk id="17" creationId="{FF98728B-BD84-6EBA-B8B5-5802A93736DD}"/>
          </ac:spMkLst>
        </pc:spChg>
        <pc:picChg chg="add mod">
          <ac:chgData name="Dušan Erdeljan" userId="1bbef27f35ced599" providerId="LiveId" clId="{B6270F2C-5B1D-4F7E-8831-BA340CF5C9E9}" dt="2022-09-18T17:16:15.994" v="3181" actId="1076"/>
          <ac:picMkLst>
            <pc:docMk/>
            <pc:sldMk cId="1522634190" sldId="273"/>
            <ac:picMk id="8" creationId="{82A9AC52-664C-88DA-283C-417AA72D2879}"/>
          </ac:picMkLst>
        </pc:picChg>
        <pc:picChg chg="add mod">
          <ac:chgData name="Dušan Erdeljan" userId="1bbef27f35ced599" providerId="LiveId" clId="{B6270F2C-5B1D-4F7E-8831-BA340CF5C9E9}" dt="2022-09-18T17:19:11.838" v="3235" actId="1037"/>
          <ac:picMkLst>
            <pc:docMk/>
            <pc:sldMk cId="1522634190" sldId="273"/>
            <ac:picMk id="10" creationId="{94CC6889-79C4-3CEF-FABF-C20D41346963}"/>
          </ac:picMkLst>
        </pc:picChg>
        <pc:picChg chg="add mod">
          <ac:chgData name="Dušan Erdeljan" userId="1bbef27f35ced599" providerId="LiveId" clId="{B6270F2C-5B1D-4F7E-8831-BA340CF5C9E9}" dt="2022-09-18T17:19:11.838" v="3235" actId="1037"/>
          <ac:picMkLst>
            <pc:docMk/>
            <pc:sldMk cId="1522634190" sldId="273"/>
            <ac:picMk id="12" creationId="{61E08ADE-C02B-95DD-5461-089F3B0D31D6}"/>
          </ac:picMkLst>
        </pc:picChg>
        <pc:picChg chg="add mod">
          <ac:chgData name="Dušan Erdeljan" userId="1bbef27f35ced599" providerId="LiveId" clId="{B6270F2C-5B1D-4F7E-8831-BA340CF5C9E9}" dt="2022-09-18T17:18:52.246" v="3202" actId="1076"/>
          <ac:picMkLst>
            <pc:docMk/>
            <pc:sldMk cId="1522634190" sldId="273"/>
            <ac:picMk id="14" creationId="{3FC888D3-BC01-DBC2-36A2-52E260DA5140}"/>
          </ac:picMkLst>
        </pc:picChg>
      </pc:sldChg>
      <pc:sldChg chg="addSp delSp modSp new mod">
        <pc:chgData name="Dušan Erdeljan" userId="1bbef27f35ced599" providerId="LiveId" clId="{B6270F2C-5B1D-4F7E-8831-BA340CF5C9E9}" dt="2022-09-20T13:52:59.571" v="6340" actId="20577"/>
        <pc:sldMkLst>
          <pc:docMk/>
          <pc:sldMk cId="715714863" sldId="274"/>
        </pc:sldMkLst>
        <pc:spChg chg="mod">
          <ac:chgData name="Dušan Erdeljan" userId="1bbef27f35ced599" providerId="LiveId" clId="{B6270F2C-5B1D-4F7E-8831-BA340CF5C9E9}" dt="2022-09-18T20:58:35.540" v="5100" actId="1076"/>
          <ac:spMkLst>
            <pc:docMk/>
            <pc:sldMk cId="715714863" sldId="274"/>
            <ac:spMk id="2" creationId="{1773D678-DCD2-D729-F371-D502B3D30B8E}"/>
          </ac:spMkLst>
        </pc:spChg>
        <pc:spChg chg="mod">
          <ac:chgData name="Dušan Erdeljan" userId="1bbef27f35ced599" providerId="LiveId" clId="{B6270F2C-5B1D-4F7E-8831-BA340CF5C9E9}" dt="2022-09-20T13:52:59.571" v="6340" actId="20577"/>
          <ac:spMkLst>
            <pc:docMk/>
            <pc:sldMk cId="715714863" sldId="274"/>
            <ac:spMk id="3" creationId="{31715633-7FDF-7E8C-5AA1-96F0441BBEE6}"/>
          </ac:spMkLst>
        </pc:spChg>
        <pc:spChg chg="add mod">
          <ac:chgData name="Dušan Erdeljan" userId="1bbef27f35ced599" providerId="LiveId" clId="{B6270F2C-5B1D-4F7E-8831-BA340CF5C9E9}" dt="2022-09-18T18:56:49.265" v="4238" actId="571"/>
          <ac:spMkLst>
            <pc:docMk/>
            <pc:sldMk cId="715714863" sldId="274"/>
            <ac:spMk id="4" creationId="{997D3B80-E6A8-1626-70BF-A23BC2EB380D}"/>
          </ac:spMkLst>
        </pc:spChg>
        <pc:spChg chg="add mod">
          <ac:chgData name="Dušan Erdeljan" userId="1bbef27f35ced599" providerId="LiveId" clId="{B6270F2C-5B1D-4F7E-8831-BA340CF5C9E9}" dt="2022-09-18T18:56:48.910" v="4237" actId="571"/>
          <ac:spMkLst>
            <pc:docMk/>
            <pc:sldMk cId="715714863" sldId="274"/>
            <ac:spMk id="5" creationId="{4E351B4A-076F-0353-390B-F29532A57A78}"/>
          </ac:spMkLst>
        </pc:spChg>
        <pc:spChg chg="add mod ord">
          <ac:chgData name="Dušan Erdeljan" userId="1bbef27f35ced599" providerId="LiveId" clId="{B6270F2C-5B1D-4F7E-8831-BA340CF5C9E9}" dt="2022-09-18T20:58:31.703" v="5099" actId="1076"/>
          <ac:spMkLst>
            <pc:docMk/>
            <pc:sldMk cId="715714863" sldId="274"/>
            <ac:spMk id="6" creationId="{FCD4327E-9672-77E9-0F55-E25FAA60C6B3}"/>
          </ac:spMkLst>
        </pc:spChg>
        <pc:spChg chg="add del mod">
          <ac:chgData name="Dušan Erdeljan" userId="1bbef27f35ced599" providerId="LiveId" clId="{B6270F2C-5B1D-4F7E-8831-BA340CF5C9E9}" dt="2022-09-18T20:55:51.710" v="5027"/>
          <ac:spMkLst>
            <pc:docMk/>
            <pc:sldMk cId="715714863" sldId="274"/>
            <ac:spMk id="7" creationId="{CB378FC4-D894-564B-7249-C502B6828B32}"/>
          </ac:spMkLst>
        </pc:spChg>
        <pc:spChg chg="add mod">
          <ac:chgData name="Dušan Erdeljan" userId="1bbef27f35ced599" providerId="LiveId" clId="{B6270F2C-5B1D-4F7E-8831-BA340CF5C9E9}" dt="2022-09-18T20:56:25.713" v="5054"/>
          <ac:spMkLst>
            <pc:docMk/>
            <pc:sldMk cId="715714863" sldId="274"/>
            <ac:spMk id="8" creationId="{F10A420F-6D45-7BA5-226C-0D1C62076C3E}"/>
          </ac:spMkLst>
        </pc:spChg>
      </pc:sldChg>
      <pc:sldChg chg="addSp delSp modSp new mod delAnim modAnim">
        <pc:chgData name="Dušan Erdeljan" userId="1bbef27f35ced599" providerId="LiveId" clId="{B6270F2C-5B1D-4F7E-8831-BA340CF5C9E9}" dt="2022-09-20T16:48:07.225" v="6382" actId="20577"/>
        <pc:sldMkLst>
          <pc:docMk/>
          <pc:sldMk cId="1195975937" sldId="275"/>
        </pc:sldMkLst>
        <pc:spChg chg="mod">
          <ac:chgData name="Dušan Erdeljan" userId="1bbef27f35ced599" providerId="LiveId" clId="{B6270F2C-5B1D-4F7E-8831-BA340CF5C9E9}" dt="2022-09-20T16:48:07.225" v="6382" actId="20577"/>
          <ac:spMkLst>
            <pc:docMk/>
            <pc:sldMk cId="1195975937" sldId="275"/>
            <ac:spMk id="2" creationId="{759C80C9-85EE-8B94-4797-4624B62C017D}"/>
          </ac:spMkLst>
        </pc:spChg>
        <pc:spChg chg="del">
          <ac:chgData name="Dušan Erdeljan" userId="1bbef27f35ced599" providerId="LiveId" clId="{B6270F2C-5B1D-4F7E-8831-BA340CF5C9E9}" dt="2022-09-18T20:11:24.484" v="4310"/>
          <ac:spMkLst>
            <pc:docMk/>
            <pc:sldMk cId="1195975937" sldId="275"/>
            <ac:spMk id="3" creationId="{6F5EA594-C249-42F3-1DE4-3D584669C4BA}"/>
          </ac:spMkLst>
        </pc:spChg>
        <pc:spChg chg="add mod">
          <ac:chgData name="Dušan Erdeljan" userId="1bbef27f35ced599" providerId="LiveId" clId="{B6270F2C-5B1D-4F7E-8831-BA340CF5C9E9}" dt="2022-09-20T13:40:35.121" v="6250" actId="20577"/>
          <ac:spMkLst>
            <pc:docMk/>
            <pc:sldMk cId="1195975937" sldId="275"/>
            <ac:spMk id="7" creationId="{AADE3B0B-95C0-C8AE-21DB-4E8B5C7A983C}"/>
          </ac:spMkLst>
        </pc:spChg>
        <pc:spChg chg="add mod">
          <ac:chgData name="Dušan Erdeljan" userId="1bbef27f35ced599" providerId="LiveId" clId="{B6270F2C-5B1D-4F7E-8831-BA340CF5C9E9}" dt="2022-09-18T20:14:38.569" v="4354"/>
          <ac:spMkLst>
            <pc:docMk/>
            <pc:sldMk cId="1195975937" sldId="275"/>
            <ac:spMk id="8" creationId="{CD3FEADD-3341-C410-1DE2-985E9CF888D4}"/>
          </ac:spMkLst>
        </pc:spChg>
        <pc:spChg chg="add mod">
          <ac:chgData name="Dušan Erdeljan" userId="1bbef27f35ced599" providerId="LiveId" clId="{B6270F2C-5B1D-4F7E-8831-BA340CF5C9E9}" dt="2022-09-20T13:40:42.143" v="6281" actId="20577"/>
          <ac:spMkLst>
            <pc:docMk/>
            <pc:sldMk cId="1195975937" sldId="275"/>
            <ac:spMk id="9" creationId="{898B2D20-AFBF-C341-6300-B9EB6958EA15}"/>
          </ac:spMkLst>
        </pc:spChg>
        <pc:spChg chg="add mod">
          <ac:chgData name="Dušan Erdeljan" userId="1bbef27f35ced599" providerId="LiveId" clId="{B6270F2C-5B1D-4F7E-8831-BA340CF5C9E9}" dt="2022-09-20T13:40:49.391" v="6314" actId="20577"/>
          <ac:spMkLst>
            <pc:docMk/>
            <pc:sldMk cId="1195975937" sldId="275"/>
            <ac:spMk id="10" creationId="{4B4F5F78-4AC1-FE45-D701-9DCEE1675C2B}"/>
          </ac:spMkLst>
        </pc:spChg>
        <pc:spChg chg="add mod ord">
          <ac:chgData name="Dušan Erdeljan" userId="1bbef27f35ced599" providerId="LiveId" clId="{B6270F2C-5B1D-4F7E-8831-BA340CF5C9E9}" dt="2022-09-18T20:59:19.837" v="5108" actId="1076"/>
          <ac:spMkLst>
            <pc:docMk/>
            <pc:sldMk cId="1195975937" sldId="275"/>
            <ac:spMk id="11" creationId="{AD6536CF-4B28-3BD7-F18A-6EDACACDBDE9}"/>
          </ac:spMkLst>
        </pc:spChg>
        <pc:spChg chg="add del mod">
          <ac:chgData name="Dušan Erdeljan" userId="1bbef27f35ced599" providerId="LiveId" clId="{B6270F2C-5B1D-4F7E-8831-BA340CF5C9E9}" dt="2022-09-18T20:55:50.792" v="5024"/>
          <ac:spMkLst>
            <pc:docMk/>
            <pc:sldMk cId="1195975937" sldId="275"/>
            <ac:spMk id="12" creationId="{367EE35D-1D96-49AB-4B6D-90622DE4EE31}"/>
          </ac:spMkLst>
        </pc:spChg>
        <pc:spChg chg="add mod">
          <ac:chgData name="Dušan Erdeljan" userId="1bbef27f35ced599" providerId="LiveId" clId="{B6270F2C-5B1D-4F7E-8831-BA340CF5C9E9}" dt="2022-09-18T20:56:28.961" v="5057"/>
          <ac:spMkLst>
            <pc:docMk/>
            <pc:sldMk cId="1195975937" sldId="275"/>
            <ac:spMk id="13" creationId="{EAF939C8-0E23-3BCF-B894-D906E8D8B9E8}"/>
          </ac:spMkLst>
        </pc:spChg>
        <pc:spChg chg="add del mod">
          <ac:chgData name="Dušan Erdeljan" userId="1bbef27f35ced599" providerId="LiveId" clId="{B6270F2C-5B1D-4F7E-8831-BA340CF5C9E9}" dt="2022-09-19T16:34:36.761" v="6024" actId="478"/>
          <ac:spMkLst>
            <pc:docMk/>
            <pc:sldMk cId="1195975937" sldId="275"/>
            <ac:spMk id="15" creationId="{978F2F08-7D2B-C499-4384-19FFD92C797D}"/>
          </ac:spMkLst>
        </pc:spChg>
        <pc:grpChg chg="add del mod">
          <ac:chgData name="Dušan Erdeljan" userId="1bbef27f35ced599" providerId="LiveId" clId="{B6270F2C-5B1D-4F7E-8831-BA340CF5C9E9}" dt="2022-09-19T16:41:23.681" v="6076" actId="165"/>
          <ac:grpSpMkLst>
            <pc:docMk/>
            <pc:sldMk cId="1195975937" sldId="275"/>
            <ac:grpSpMk id="21" creationId="{A2413F30-E9EE-1750-A9E7-A8C75C8A0EBB}"/>
          </ac:grpSpMkLst>
        </pc:grpChg>
        <pc:picChg chg="add del mod">
          <ac:chgData name="Dušan Erdeljan" userId="1bbef27f35ced599" providerId="LiveId" clId="{B6270F2C-5B1D-4F7E-8831-BA340CF5C9E9}" dt="2022-09-19T16:34:27.136" v="6023" actId="478"/>
          <ac:picMkLst>
            <pc:docMk/>
            <pc:sldMk cId="1195975937" sldId="275"/>
            <ac:picMk id="4" creationId="{BB0E5F44-1256-7CD3-7D79-40EF0DBF4CDA}"/>
          </ac:picMkLst>
        </pc:picChg>
        <pc:picChg chg="add del mod">
          <ac:chgData name="Dušan Erdeljan" userId="1bbef27f35ced599" providerId="LiveId" clId="{B6270F2C-5B1D-4F7E-8831-BA340CF5C9E9}" dt="2022-09-19T16:34:38.788" v="6025" actId="478"/>
          <ac:picMkLst>
            <pc:docMk/>
            <pc:sldMk cId="1195975937" sldId="275"/>
            <ac:picMk id="5" creationId="{49D3A35F-AA0A-65C3-D21A-E6FFB29C99EF}"/>
          </ac:picMkLst>
        </pc:picChg>
        <pc:picChg chg="add del mod">
          <ac:chgData name="Dušan Erdeljan" userId="1bbef27f35ced599" providerId="LiveId" clId="{B6270F2C-5B1D-4F7E-8831-BA340CF5C9E9}" dt="2022-09-19T16:34:41.556" v="6026" actId="478"/>
          <ac:picMkLst>
            <pc:docMk/>
            <pc:sldMk cId="1195975937" sldId="275"/>
            <ac:picMk id="6" creationId="{58452739-6BAB-2D55-B726-052B2A129089}"/>
          </ac:picMkLst>
        </pc:picChg>
        <pc:picChg chg="add mod topLvl">
          <ac:chgData name="Dušan Erdeljan" userId="1bbef27f35ced599" providerId="LiveId" clId="{B6270F2C-5B1D-4F7E-8831-BA340CF5C9E9}" dt="2022-09-19T16:41:23.681" v="6076" actId="165"/>
          <ac:picMkLst>
            <pc:docMk/>
            <pc:sldMk cId="1195975937" sldId="275"/>
            <ac:picMk id="18" creationId="{E7B9FE75-BF0B-3256-FF62-07A3E1D0A5CF}"/>
          </ac:picMkLst>
        </pc:picChg>
        <pc:picChg chg="add mod topLvl">
          <ac:chgData name="Dušan Erdeljan" userId="1bbef27f35ced599" providerId="LiveId" clId="{B6270F2C-5B1D-4F7E-8831-BA340CF5C9E9}" dt="2022-09-19T16:41:23.681" v="6076" actId="165"/>
          <ac:picMkLst>
            <pc:docMk/>
            <pc:sldMk cId="1195975937" sldId="275"/>
            <ac:picMk id="19" creationId="{BE2BD424-2817-10AC-EF49-1E73A40855A7}"/>
          </ac:picMkLst>
        </pc:picChg>
        <pc:picChg chg="add mod topLvl">
          <ac:chgData name="Dušan Erdeljan" userId="1bbef27f35ced599" providerId="LiveId" clId="{B6270F2C-5B1D-4F7E-8831-BA340CF5C9E9}" dt="2022-09-19T16:41:23.681" v="6076" actId="165"/>
          <ac:picMkLst>
            <pc:docMk/>
            <pc:sldMk cId="1195975937" sldId="275"/>
            <ac:picMk id="20" creationId="{86380DB3-CDFF-138B-D552-98D2FB4BF2FF}"/>
          </ac:picMkLst>
        </pc:picChg>
      </pc:sldChg>
      <pc:sldChg chg="addSp delSp modSp new mod">
        <pc:chgData name="Dušan Erdeljan" userId="1bbef27f35ced599" providerId="LiveId" clId="{B6270F2C-5B1D-4F7E-8831-BA340CF5C9E9}" dt="2022-09-20T08:55:49.721" v="6101" actId="207"/>
        <pc:sldMkLst>
          <pc:docMk/>
          <pc:sldMk cId="4088116945" sldId="276"/>
        </pc:sldMkLst>
        <pc:spChg chg="del">
          <ac:chgData name="Dušan Erdeljan" userId="1bbef27f35ced599" providerId="LiveId" clId="{B6270F2C-5B1D-4F7E-8831-BA340CF5C9E9}" dt="2022-09-18T21:22:47.102" v="5178" actId="478"/>
          <ac:spMkLst>
            <pc:docMk/>
            <pc:sldMk cId="4088116945" sldId="276"/>
            <ac:spMk id="2" creationId="{40C7FA51-6159-1E5B-09D4-BFF09522683D}"/>
          </ac:spMkLst>
        </pc:spChg>
        <pc:spChg chg="mod">
          <ac:chgData name="Dušan Erdeljan" userId="1bbef27f35ced599" providerId="LiveId" clId="{B6270F2C-5B1D-4F7E-8831-BA340CF5C9E9}" dt="2022-09-20T08:55:49.721" v="6101" actId="207"/>
          <ac:spMkLst>
            <pc:docMk/>
            <pc:sldMk cId="4088116945" sldId="276"/>
            <ac:spMk id="3" creationId="{51CA57D5-891F-3A18-6338-755FAE455046}"/>
          </ac:spMkLst>
        </pc:spChg>
        <pc:spChg chg="add mod">
          <ac:chgData name="Dušan Erdeljan" userId="1bbef27f35ced599" providerId="LiveId" clId="{B6270F2C-5B1D-4F7E-8831-BA340CF5C9E9}" dt="2022-09-18T21:22:40.466" v="5177"/>
          <ac:spMkLst>
            <pc:docMk/>
            <pc:sldMk cId="4088116945" sldId="276"/>
            <ac:spMk id="4" creationId="{2EB55BAA-9155-1EB2-3CF5-CF6C89E3127B}"/>
          </ac:spMkLst>
        </pc:spChg>
        <pc:spChg chg="add mod">
          <ac:chgData name="Dušan Erdeljan" userId="1bbef27f35ced599" providerId="LiveId" clId="{B6270F2C-5B1D-4F7E-8831-BA340CF5C9E9}" dt="2022-09-19T10:51:17.983" v="6007" actId="20577"/>
          <ac:spMkLst>
            <pc:docMk/>
            <pc:sldMk cId="4088116945" sldId="276"/>
            <ac:spMk id="5" creationId="{DC2D3AFF-F61E-AC12-997F-923A55923716}"/>
          </ac:spMkLst>
        </pc:spChg>
        <pc:spChg chg="add mod">
          <ac:chgData name="Dušan Erdeljan" userId="1bbef27f35ced599" providerId="LiveId" clId="{B6270F2C-5B1D-4F7E-8831-BA340CF5C9E9}" dt="2022-09-18T21:22:40.466" v="5177"/>
          <ac:spMkLst>
            <pc:docMk/>
            <pc:sldMk cId="4088116945" sldId="276"/>
            <ac:spMk id="6" creationId="{88922CAE-2693-B1CA-0038-606CF6D0C2D2}"/>
          </ac:spMkLst>
        </pc:spChg>
        <pc:spChg chg="add del mod">
          <ac:chgData name="Dušan Erdeljan" userId="1bbef27f35ced599" providerId="LiveId" clId="{B6270F2C-5B1D-4F7E-8831-BA340CF5C9E9}" dt="2022-09-18T21:38:06.552" v="5322" actId="478"/>
          <ac:spMkLst>
            <pc:docMk/>
            <pc:sldMk cId="4088116945" sldId="276"/>
            <ac:spMk id="9" creationId="{F8B018D5-53B9-7C77-051F-172180D4932D}"/>
          </ac:spMkLst>
        </pc:spChg>
        <pc:spChg chg="add del mod">
          <ac:chgData name="Dušan Erdeljan" userId="1bbef27f35ced599" providerId="LiveId" clId="{B6270F2C-5B1D-4F7E-8831-BA340CF5C9E9}" dt="2022-09-18T21:41:42.897" v="5334" actId="478"/>
          <ac:spMkLst>
            <pc:docMk/>
            <pc:sldMk cId="4088116945" sldId="276"/>
            <ac:spMk id="12" creationId="{5A033B3A-3A1F-6B09-1145-68216AABF1FD}"/>
          </ac:spMkLst>
        </pc:spChg>
        <pc:spChg chg="add mod">
          <ac:chgData name="Dušan Erdeljan" userId="1bbef27f35ced599" providerId="LiveId" clId="{B6270F2C-5B1D-4F7E-8831-BA340CF5C9E9}" dt="2022-09-19T10:51:54.533" v="6017" actId="1076"/>
          <ac:spMkLst>
            <pc:docMk/>
            <pc:sldMk cId="4088116945" sldId="276"/>
            <ac:spMk id="14" creationId="{F5C02EFE-1674-A014-A761-4B2866678891}"/>
          </ac:spMkLst>
        </pc:spChg>
        <pc:picChg chg="add del mod">
          <ac:chgData name="Dušan Erdeljan" userId="1bbef27f35ced599" providerId="LiveId" clId="{B6270F2C-5B1D-4F7E-8831-BA340CF5C9E9}" dt="2022-09-19T10:52:00.214" v="6020" actId="478"/>
          <ac:picMkLst>
            <pc:docMk/>
            <pc:sldMk cId="4088116945" sldId="276"/>
            <ac:picMk id="8" creationId="{31BBA322-5744-777F-0C66-A918F8962979}"/>
          </ac:picMkLst>
        </pc:picChg>
        <pc:picChg chg="add del mod">
          <ac:chgData name="Dušan Erdeljan" userId="1bbef27f35ced599" providerId="LiveId" clId="{B6270F2C-5B1D-4F7E-8831-BA340CF5C9E9}" dt="2022-09-19T10:51:58.757" v="6019" actId="478"/>
          <ac:picMkLst>
            <pc:docMk/>
            <pc:sldMk cId="4088116945" sldId="276"/>
            <ac:picMk id="11" creationId="{D359A406-070C-7F7A-7E95-CAE3FFC467DF}"/>
          </ac:picMkLst>
        </pc:picChg>
        <pc:picChg chg="add mod">
          <ac:chgData name="Dušan Erdeljan" userId="1bbef27f35ced599" providerId="LiveId" clId="{B6270F2C-5B1D-4F7E-8831-BA340CF5C9E9}" dt="2022-09-19T10:51:47.865" v="6015" actId="1076"/>
          <ac:picMkLst>
            <pc:docMk/>
            <pc:sldMk cId="4088116945" sldId="276"/>
            <ac:picMk id="13" creationId="{169137FC-39C6-8858-CE62-158B3B356316}"/>
          </ac:picMkLst>
        </pc:picChg>
      </pc:sldChg>
      <pc:sldChg chg="new del">
        <pc:chgData name="Dušan Erdeljan" userId="1bbef27f35ced599" providerId="LiveId" clId="{B6270F2C-5B1D-4F7E-8831-BA340CF5C9E9}" dt="2022-09-20T16:47:51.696" v="6344" actId="47"/>
        <pc:sldMkLst>
          <pc:docMk/>
          <pc:sldMk cId="2241467604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FEF4-5FB8-A9CE-4E34-C40C6D33C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3D82-4BB8-697E-507A-729A1D90D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CE30-FAD7-E51A-347B-3582F766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A85F2-1E68-B430-D931-8734B544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FEB25-1E5A-E60C-476B-2BB9150E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4890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B166-1C48-BFED-0926-3B5ABFB7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3FFA-C1C9-1159-72FA-6141762EB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829E5-CB4A-6F16-BA88-E4A4EE12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6D598-DECD-2F1C-9260-EF925867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BD8F-2377-F068-6D2C-689AE592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0646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33EC5F-E816-0741-1DB2-4EAACB0C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C0822-3764-B500-3D8F-66DD03AB9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A703E-FEF8-ED5A-E626-716CE49D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10896-D395-BA0B-8C46-81222903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97BC1-802F-459E-FBBB-25360800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4058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E037-F0C8-22E8-6CD9-1F1CFCC5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BAFF-056A-B8D2-D23C-F4A85E911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EC0DE-0EB0-0D78-5676-BAE629BB5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FDE41-D02C-7768-88B5-87A6ED67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4A04C-028D-0B15-69CD-20FDBFF8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2961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79B5-DD1A-5948-900B-5E103B3E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BB4B8-76E8-387C-6EF0-26C57F110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4665B-05F7-B0DA-AE55-328EF524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A3D14-7CCC-DBBD-F2BD-D056D055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5B592-D34F-AFC4-068B-CD812E46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7264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F140-C3DC-11C1-35EE-14E29272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02553-8083-CDAF-3090-5B9F98B6D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A66FA-3FDC-3B79-6C18-4FDDD598C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839EA-B5EE-F54F-F902-B5B6BE01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829D7-459D-D5A4-93A7-7F9367E2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92E13-E588-3C6C-BAE7-7469E34C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220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5FBE-8353-1F35-1E92-6C7E1216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ABC44-165F-F23C-D232-2E941F71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14E66-D4D5-D90D-7E4A-40D229FDA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D2A20-133A-4A98-B17D-D18C4FD05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D050F-AA63-327D-5754-77DA38083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0E2F2-2D59-67B6-2CC4-E75C4DAC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0DF69-49E6-D7D1-AD10-7666EE07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3946-5C0C-04EF-A915-61714613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2981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582D-507B-B2F4-8685-AF90C4AD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5FCD6-D273-31C9-641A-783B59F1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040C-0659-EBC9-20D4-DDC6AC1F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8C5A5-CD49-8AC7-5295-0AAE0302C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5567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7EB4B-577E-008C-5353-010AAEBC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8638E-289D-0171-098F-D98AC79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E069E-B68E-D209-DAC2-6D2A2B86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0755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E826-B0E1-2EDE-BFA3-28ED6CA2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9F1F7-E262-7B52-FDEC-464E8DEE6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DAB2E-1E71-65A4-57DC-916F687D9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DCACE-0783-A2D1-F35C-4837A256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01E2-5E98-EB5B-B2E6-34208800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192E9-3B0D-F330-E80C-89C0ED6D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51201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2AF7-C1E3-155E-F94D-09D03527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3EACB6-535E-0900-D716-0D2B7AA6F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56C96-3185-7378-094A-004271CFA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1DCE3-6519-A6DA-00B2-F7EE71D3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15D3A-DD9E-BECF-9A8B-461E406A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F8B7-E99F-682D-982C-D2AF3FFB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0320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2C7A6-0225-9610-741B-253D4770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E21A9-948E-9FCC-7A0F-9D9CAD96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A63DF-1DAD-56CF-5097-6C9C5E8E93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F8C38-2AFF-4883-8E13-0138DAB25B9F}" type="datetimeFigureOut">
              <a:rPr lang="sr-Latn-RS" smtClean="0"/>
              <a:t>20.9.2022.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986A7-3A2C-C18E-95D8-23BEC420D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67DA6-D51E-C60A-0E6D-2E6D372C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6890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D48CF-2066-070E-B78E-7F530293A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72" y="954284"/>
            <a:ext cx="10513106" cy="2943432"/>
          </a:xfrm>
        </p:spPr>
        <p:txBody>
          <a:bodyPr>
            <a:normAutofit/>
          </a:bodyPr>
          <a:lstStyle/>
          <a:p>
            <a:pPr algn="l"/>
            <a:r>
              <a:rPr lang="sr-Cyrl-RS" sz="5600" dirty="0"/>
              <a:t>Одређивање дубине из једне референтне слике оптимизовано за графичке процесоре</a:t>
            </a:r>
            <a:endParaRPr lang="sr-Latn-RS" sz="5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0CD41-7DE0-7DF0-5039-329BFF669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272" y="4262016"/>
            <a:ext cx="10513106" cy="1242688"/>
          </a:xfrm>
        </p:spPr>
        <p:txBody>
          <a:bodyPr anchor="t">
            <a:normAutofit/>
          </a:bodyPr>
          <a:lstStyle/>
          <a:p>
            <a:pPr algn="l"/>
            <a:r>
              <a:rPr lang="sr-Cyrl-RS" sz="3200" dirty="0"/>
              <a:t>Студент: Душан Ердељан </a:t>
            </a:r>
            <a:r>
              <a:rPr lang="en-US" sz="3200" dirty="0"/>
              <a:t>SW-43/2018</a:t>
            </a:r>
            <a:endParaRPr lang="sr-Cyrl-RS" sz="3200" dirty="0"/>
          </a:p>
          <a:p>
            <a:pPr algn="l"/>
            <a:r>
              <a:rPr lang="sr-Cyrl-RS" sz="3200" dirty="0"/>
              <a:t>Ментор: др Јелена Сливка</a:t>
            </a:r>
            <a:endParaRPr lang="sr-Latn-RS" sz="3200" dirty="0"/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6">
            <a:extLst>
              <a:ext uri="{FF2B5EF4-FFF2-40B4-BE49-F238E27FC236}">
                <a16:creationId xmlns:a16="http://schemas.microsoft.com/office/drawing/2014/main" id="{B4C49FD3-CD95-4BA4-8BD3-B4A4C6844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94125EE-68A0-44AF-9565-81EF0F311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47D98E13-5DFC-4FC3-B217-18D7503F2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1208B249-52C1-45B2-94CA-7FCF767BD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8E8EC538-BB99-4192-A555-FD23D92C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C818F7CD-D8C3-4B0E-8332-5F5D23675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BA3A1026-C945-44C7-95BC-3BF4551E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E7A2271E-1BF0-4DBF-BDC5-8205DFE2B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FC359C9B-D7DB-4D67-BC20-0ED526C67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5DA7CDCF-326D-40F3-9FA1-F6B696E8F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42EAB6A2-C79F-4E11-BA2B-82394503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409AE1C-32E7-42F0-8174-D8EC28D1D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6D094018-4CC4-4507-BD21-223B12217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4971B5B3-87D2-49C1-9AD0-984AF7579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7F8CC77F-5D16-46D1-9E76-844D3D54B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3136B198-9314-404B-9B2A-B12F1C81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3AD2B785-CD5F-4846-8278-FD202F83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3C6BD3BE-D8A5-4561-9641-5F579267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883722C6-0687-4FBC-924C-022C334B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0E3342E-EFDF-4EE7-A275-A46FE15FD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02A591D3-77C5-427A-84E7-5040F9C1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4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A4435E-3E3C-19B6-95A5-9570AABCF5B5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77471-5988-A5C3-3BB3-3F37EA726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…Стерео мечинг алгоритам</a:t>
            </a:r>
            <a:endParaRPr lang="sr-Latn-R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37850-DB32-04BE-0018-1359DD1AF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2171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7"/>
                </a:pPr>
                <a:r>
                  <a:rPr lang="sr-Cyrl-RS" dirty="0"/>
                  <a:t>Повећање резолуције мапе диспаритета</a:t>
                </a:r>
                <a:br>
                  <a:rPr lang="sr-Cyrl-R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7"/>
                </a:pPr>
                <a:r>
                  <a:rPr lang="sr-Cyrl-RS" dirty="0"/>
                  <a:t>Вертикално попуњавање недостајућих вредности диспаритета</a:t>
                </a:r>
              </a:p>
              <a:p>
                <a:pPr marL="514350" indent="-514350">
                  <a:buFont typeface="+mj-lt"/>
                  <a:buAutoNum type="arabicPeriod" startAt="7"/>
                </a:pPr>
                <a:r>
                  <a:rPr lang="sr-Cyrl-RS" dirty="0"/>
                  <a:t>Хоризонтално попуњавање недостајућих вредности диспаритета</a:t>
                </a:r>
                <a:br>
                  <a:rPr lang="sr-Cyrl-RS" dirty="0"/>
                </a:br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37850-DB32-04BE-0018-1359DD1AF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21710" cy="4351338"/>
              </a:xfrm>
              <a:blipFill>
                <a:blip r:embed="rId2"/>
                <a:stretch>
                  <a:fillRect l="-1206" t="-2381" r="-517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E8D88-C3E1-C77E-00E2-77BE9EF9BFE4}"/>
                  </a:ext>
                </a:extLst>
              </p:cNvPr>
              <p:cNvSpPr txBox="1"/>
              <p:nvPr/>
            </p:nvSpPr>
            <p:spPr>
              <a:xfrm>
                <a:off x="3710393" y="3816628"/>
                <a:ext cx="47712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sr-Cyrl-R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sr-Latn-R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E8D88-C3E1-C77E-00E2-77BE9EF9B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93" y="3816628"/>
                <a:ext cx="4771214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E186BB-C535-0EA1-2494-87A4EFD3AEE3}"/>
                  </a:ext>
                </a:extLst>
              </p:cNvPr>
              <p:cNvSpPr txBox="1"/>
              <p:nvPr/>
            </p:nvSpPr>
            <p:spPr>
              <a:xfrm>
                <a:off x="435835" y="5107164"/>
                <a:ext cx="5178753" cy="90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sr-Cyrl-RS" dirty="0"/>
                  <a:t>за </a:t>
                </a:r>
                <a14:m>
                  <m:oMath xmlns:m="http://schemas.openxmlformats.org/officeDocument/2006/math">
                    <m:r>
                      <a:rPr lang="sr-Cyrl-R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sr-Latn-R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E186BB-C535-0EA1-2494-87A4EFD3A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5" y="5107164"/>
                <a:ext cx="5178753" cy="905633"/>
              </a:xfrm>
              <a:prstGeom prst="rect">
                <a:avLst/>
              </a:prstGeom>
              <a:blipFill>
                <a:blip r:embed="rId4"/>
                <a:stretch>
                  <a:fillRect b="-10135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718B8-D082-3DE9-EE5A-6118024D4A4C}"/>
                  </a:ext>
                </a:extLst>
              </p:cNvPr>
              <p:cNvSpPr txBox="1"/>
              <p:nvPr/>
            </p:nvSpPr>
            <p:spPr>
              <a:xfrm>
                <a:off x="5614588" y="4966292"/>
                <a:ext cx="6802453" cy="1046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sr-Cyrl-RS" dirty="0"/>
                  <a:t>за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sr-Latn-R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718B8-D082-3DE9-EE5A-6118024D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88" y="4966292"/>
                <a:ext cx="6802453" cy="1046505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DDB1A-9475-41A8-04DD-F5D2AEE1F7D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025212" y="4216738"/>
            <a:ext cx="3070788" cy="8904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70E86B-A626-0317-693B-001A55BA286D}"/>
              </a:ext>
            </a:extLst>
          </p:cNvPr>
          <p:cNvSpPr txBox="1"/>
          <p:nvPr/>
        </p:nvSpPr>
        <p:spPr>
          <a:xfrm rot="20588651">
            <a:off x="3828516" y="43710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/>
              <a:t>није</a:t>
            </a:r>
            <a:endParaRPr lang="sr-Latn-R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002A4F-D8D0-443B-1842-9039CB729F1E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096000" y="4216738"/>
            <a:ext cx="2919815" cy="7495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776370-E22F-D38F-61E9-11EDD695A05E}"/>
              </a:ext>
            </a:extLst>
          </p:cNvPr>
          <p:cNvSpPr txBox="1"/>
          <p:nvPr/>
        </p:nvSpPr>
        <p:spPr>
          <a:xfrm rot="849082">
            <a:off x="7556960" y="4291161"/>
            <a:ext cx="65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/>
              <a:t>јесте</a:t>
            </a:r>
            <a:endParaRPr lang="sr-Latn-R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8CB55B-4F4E-8FDB-B7D8-7298E64D0DA1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63254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B2B060F-5FD4-0F44-0669-93E2F86A8696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1BB3A-7200-D4B9-9AF5-435D1EFA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74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Скупови података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1ADC4-90A1-E8D3-1E89-437A72A62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03729"/>
            <a:ext cx="5157787" cy="823912"/>
          </a:xfrm>
        </p:spPr>
        <p:txBody>
          <a:bodyPr/>
          <a:lstStyle/>
          <a:p>
            <a:r>
              <a:rPr lang="en-US" i="1" dirty="0"/>
              <a:t>KITTI Raw</a:t>
            </a:r>
            <a:r>
              <a:rPr lang="sr-Cyrl-RS" dirty="0"/>
              <a:t> скуп података</a:t>
            </a:r>
            <a:endParaRPr lang="sr-Latn-R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0CF92C-B61B-39D2-1F56-07E1ECAC21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1864141"/>
                <a:ext cx="5157787" cy="4628734"/>
              </a:xfrm>
            </p:spPr>
            <p:txBody>
              <a:bodyPr/>
              <a:lstStyle/>
              <a:p>
                <a:r>
                  <a:rPr lang="sr-Cyrl-RS" dirty="0"/>
                  <a:t>Резолуција </a:t>
                </a:r>
                <a14:m>
                  <m:oMath xmlns:m="http://schemas.openxmlformats.org/officeDocument/2006/math">
                    <m:r>
                      <a:rPr lang="sr-Cyrl-RS" b="0" i="1" smtClean="0">
                        <a:latin typeface="Cambria Math" panose="02040503050406030204" pitchFamily="18" charset="0"/>
                      </a:rPr>
                      <m:t>(375</m:t>
                    </m:r>
                    <m:r>
                      <a:rPr lang="sr-Cyrl-R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×1242</m:t>
                    </m:r>
                    <m:r>
                      <a:rPr lang="sr-Cyrl-R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r-Cyrl-RS" dirty="0"/>
              </a:p>
              <a:p>
                <a:r>
                  <a:rPr lang="sr-Cyrl-RS" dirty="0"/>
                  <a:t>Без обележених мапа диспаритетета</a:t>
                </a:r>
              </a:p>
              <a:p>
                <a:r>
                  <a:rPr lang="sr-Cyrl-RS" dirty="0"/>
                  <a:t>3000 тренинг парова</a:t>
                </a:r>
              </a:p>
              <a:p>
                <a:r>
                  <a:rPr lang="sr-Cyrl-RS" dirty="0"/>
                  <a:t>864 тест парова</a:t>
                </a:r>
                <a:endParaRPr lang="sr-Latn-R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0CF92C-B61B-39D2-1F56-07E1ECAC2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1864141"/>
                <a:ext cx="5157787" cy="4628734"/>
              </a:xfrm>
              <a:blipFill>
                <a:blip r:embed="rId2"/>
                <a:stretch>
                  <a:fillRect l="-2128" t="-2240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B4BE8-A386-FBDC-826C-94633AE56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03729"/>
            <a:ext cx="5183188" cy="823912"/>
          </a:xfrm>
        </p:spPr>
        <p:txBody>
          <a:bodyPr/>
          <a:lstStyle/>
          <a:p>
            <a:r>
              <a:rPr lang="en-US" i="1" dirty="0"/>
              <a:t>KITTI 2015 </a:t>
            </a:r>
            <a:r>
              <a:rPr lang="sr-Cyrl-RS" dirty="0"/>
              <a:t>скуп података</a:t>
            </a:r>
            <a:endParaRPr lang="sr-Latn-RS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A5276-714E-6ED4-92E1-B03773CA4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1864141"/>
            <a:ext cx="5183188" cy="4628734"/>
          </a:xfrm>
        </p:spPr>
        <p:txBody>
          <a:bodyPr/>
          <a:lstStyle/>
          <a:p>
            <a:r>
              <a:rPr lang="sr-Cyrl-RS" dirty="0"/>
              <a:t>Подскуп </a:t>
            </a:r>
            <a:r>
              <a:rPr lang="en-US" i="1" dirty="0"/>
              <a:t>Raw</a:t>
            </a:r>
            <a:r>
              <a:rPr lang="sr-Cyrl-RS" dirty="0"/>
              <a:t> скупа података са прецизно обележеним мапама диспаритета</a:t>
            </a:r>
          </a:p>
          <a:p>
            <a:r>
              <a:rPr lang="sr-Cyrl-RS" dirty="0"/>
              <a:t>200 тренинг парова</a:t>
            </a:r>
          </a:p>
          <a:p>
            <a:r>
              <a:rPr lang="sr-Cyrl-RS" dirty="0"/>
              <a:t>200 тест парова</a:t>
            </a:r>
            <a:endParaRPr lang="sr-Latn-RS" dirty="0"/>
          </a:p>
        </p:txBody>
      </p:sp>
      <p:pic>
        <p:nvPicPr>
          <p:cNvPr id="8" name="Picture 7" descr="A picture containing text, transport, car&#10;&#10;Description automatically generated">
            <a:extLst>
              <a:ext uri="{FF2B5EF4-FFF2-40B4-BE49-F238E27FC236}">
                <a16:creationId xmlns:a16="http://schemas.microsoft.com/office/drawing/2014/main" id="{82A9AC52-664C-88DA-283C-417AA72D2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9" y="4303416"/>
            <a:ext cx="2739875" cy="2362912"/>
          </a:xfrm>
          <a:prstGeom prst="rect">
            <a:avLst/>
          </a:prstGeom>
        </p:spPr>
      </p:pic>
      <p:pic>
        <p:nvPicPr>
          <p:cNvPr id="10" name="Picture 9" descr="A street with cars parked along it&#10;&#10;Description automatically generated with medium confidence">
            <a:extLst>
              <a:ext uri="{FF2B5EF4-FFF2-40B4-BE49-F238E27FC236}">
                <a16:creationId xmlns:a16="http://schemas.microsoft.com/office/drawing/2014/main" id="{94CC6889-79C4-3CEF-FABF-C20D41346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1" y="4303416"/>
            <a:ext cx="3833133" cy="1157347"/>
          </a:xfrm>
          <a:prstGeom prst="rect">
            <a:avLst/>
          </a:prstGeom>
        </p:spPr>
      </p:pic>
      <p:pic>
        <p:nvPicPr>
          <p:cNvPr id="12" name="Picture 11" descr="A street with cars parked along it&#10;&#10;Description automatically generated with low confidence">
            <a:extLst>
              <a:ext uri="{FF2B5EF4-FFF2-40B4-BE49-F238E27FC236}">
                <a16:creationId xmlns:a16="http://schemas.microsoft.com/office/drawing/2014/main" id="{61E08ADE-C02B-95DD-5461-089F3B0D3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1" y="5508981"/>
            <a:ext cx="3833133" cy="1157347"/>
          </a:xfrm>
          <a:prstGeom prst="rect">
            <a:avLst/>
          </a:prstGeom>
        </p:spPr>
      </p:pic>
      <p:pic>
        <p:nvPicPr>
          <p:cNvPr id="14" name="Picture 13" descr="A picture containing text, silhouette, night sky&#10;&#10;Description automatically generated">
            <a:extLst>
              <a:ext uri="{FF2B5EF4-FFF2-40B4-BE49-F238E27FC236}">
                <a16:creationId xmlns:a16="http://schemas.microsoft.com/office/drawing/2014/main" id="{3FC888D3-BC01-DBC2-36A2-52E260DA5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48" y="4882089"/>
            <a:ext cx="4288475" cy="12948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F98728B-BD84-6EBA-B8B5-5802A93736DD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522634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4327E-9672-77E9-0F55-E25FAA60C6B3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3D678-DCD2-D729-F371-D502B3D3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Експерименти</a:t>
            </a:r>
            <a:endParaRPr lang="sr-Latn-R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15633-7FDF-7E8C-5AA1-96F0441BB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Cyrl-RS" dirty="0"/>
                  <a:t>Модел за генерисање десне референтне слике </a:t>
                </a:r>
                <a14:m>
                  <m:oMath xmlns:m="http://schemas.openxmlformats.org/officeDocument/2006/math">
                    <m:r>
                      <a:rPr lang="sr-Cyrl-R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sr-Cyrl-RS" dirty="0"/>
                  <a:t> 200</a:t>
                </a:r>
                <a:r>
                  <a:rPr lang="en-US" i="1" dirty="0"/>
                  <a:t>K</a:t>
                </a:r>
                <a:r>
                  <a:rPr lang="sr-Cyrl-RS" dirty="0"/>
                  <a:t> итерација на </a:t>
                </a:r>
                <a:r>
                  <a:rPr lang="en-US" i="1" dirty="0"/>
                  <a:t>KITTI Raw </a:t>
                </a:r>
                <a:r>
                  <a:rPr lang="sr-Cyrl-RS" dirty="0"/>
                  <a:t>скупу података</a:t>
                </a:r>
              </a:p>
              <a:p>
                <a:r>
                  <a:rPr lang="en-US" i="1" dirty="0"/>
                  <a:t>GwcNet </a:t>
                </a:r>
                <a:r>
                  <a:rPr lang="sr-Cyrl-RS" dirty="0"/>
                  <a:t>и </a:t>
                </a:r>
                <a:r>
                  <a:rPr lang="en-US" i="1" dirty="0"/>
                  <a:t>MobileStereoNet 3D</a:t>
                </a:r>
                <a:r>
                  <a:rPr lang="sr-Cyrl-RS" dirty="0"/>
                  <a:t> дотренирани на </a:t>
                </a:r>
                <a:r>
                  <a:rPr lang="en-US" i="1" dirty="0"/>
                  <a:t>KITTI 2015</a:t>
                </a:r>
                <a:r>
                  <a:rPr lang="sr-Cyrl-RS" dirty="0"/>
                  <a:t> скупу података </a:t>
                </a:r>
                <a14:m>
                  <m:oMath xmlns:m="http://schemas.openxmlformats.org/officeDocument/2006/math">
                    <m:r>
                      <a:rPr lang="sr-Cyrl-R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45</a:t>
                </a:r>
                <a:r>
                  <a:rPr lang="sr-Latn-RS" i="1" dirty="0"/>
                  <a:t>K</a:t>
                </a:r>
                <a:r>
                  <a:rPr lang="en-US" i="1" dirty="0"/>
                  <a:t> </a:t>
                </a:r>
                <a:r>
                  <a:rPr lang="sr-Cyrl-RS" dirty="0"/>
                  <a:t>итерација</a:t>
                </a:r>
              </a:p>
              <a:p>
                <a:r>
                  <a:rPr lang="sr-Cyrl-RS" dirty="0"/>
                  <a:t>Евалуација са и без коришћена модула за генерисање десне референтне слике на </a:t>
                </a:r>
                <a:r>
                  <a:rPr lang="en-US" i="1" dirty="0"/>
                  <a:t>KITTI Raw</a:t>
                </a:r>
                <a:r>
                  <a:rPr lang="sr-Cyrl-RS" dirty="0"/>
                  <a:t> скупу података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15633-7FDF-7E8C-5AA1-96F0441BB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10A420F-6D45-7BA5-226C-0D1C62076C3E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715714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D51AD-5689-1691-6F8F-7B65901F5F61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631DB-2F97-F30C-5D1F-613A4838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Евалуација решења</a:t>
            </a:r>
            <a:endParaRPr lang="sr-Latn-R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B40EF-F757-9973-C8B2-9C75C841E5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/>
                  <a:t>Mean Absolute Error</a:t>
                </a:r>
                <a:endParaRPr lang="en-US" dirty="0"/>
              </a:p>
              <a:p>
                <a:r>
                  <a:rPr lang="en-US" i="1" dirty="0"/>
                  <a:t>D1</a:t>
                </a:r>
                <a:r>
                  <a:rPr lang="sr-Cyrl-RS" dirty="0"/>
                  <a:t> мера</a:t>
                </a:r>
              </a:p>
              <a:p>
                <a:pPr lvl="1"/>
                <a:r>
                  <a:rPr lang="sr-Cyrl-RS" dirty="0"/>
                  <a:t>Проценат пиксела за које важи</a:t>
                </a:r>
                <a:r>
                  <a:rPr lang="en-US" dirty="0"/>
                  <a:t>:</a:t>
                </a:r>
                <a:br>
                  <a:rPr lang="sr-Cyrl-R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r-Cyrl-R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r-Cyrl-R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r-Cyrl-R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3, 0.05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</m:oMath>
                </a14:m>
                <a:endParaRPr lang="sr-Cyrl-RS" dirty="0"/>
              </a:p>
              <a:p>
                <a:r>
                  <a:rPr lang="sr-Cyrl-RS" dirty="0"/>
                  <a:t>Број обрађених фрејмова у секунди – ФПС</a:t>
                </a:r>
                <a:endParaRPr lang="en-US" dirty="0"/>
              </a:p>
              <a:p>
                <a:r>
                  <a:rPr lang="sr-Cyrl-RS" dirty="0"/>
                  <a:t>Подаци са сензора (Лидар) </a:t>
                </a:r>
                <a14:m>
                  <m:oMath xmlns:m="http://schemas.openxmlformats.org/officeDocument/2006/math">
                    <m:r>
                      <a:rPr lang="sr-Cyrl-R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sr-Cyrl-RS" dirty="0"/>
                  <a:t> генерисање обележених мапа диспаритета (100</a:t>
                </a:r>
                <a:r>
                  <a:rPr lang="en-US" i="1" dirty="0"/>
                  <a:t>K </a:t>
                </a:r>
                <a:r>
                  <a:rPr lang="sr-Cyrl-RS" dirty="0"/>
                  <a:t>тачака по стерео пару, </a:t>
                </a:r>
                <a:r>
                  <a:rPr lang="en-US" dirty="0"/>
                  <a:t>~</a:t>
                </a:r>
                <a:r>
                  <a:rPr lang="sr-Cyrl-RS" dirty="0"/>
                  <a:t>20%)</a:t>
                </a:r>
                <a:endParaRPr lang="sr-Latn-RS" dirty="0"/>
              </a:p>
              <a:p>
                <a:endParaRPr lang="sr-Cyrl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B40EF-F757-9973-C8B2-9C75C841E5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B0ADCF3-0AEA-E9EE-E181-96521AB7C5A8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77481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D56990-A662-C821-AD0E-3A2029FF492A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6AF9B-89BA-40AA-7243-EC0F89582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1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Резултати</a:t>
            </a:r>
            <a:r>
              <a:rPr lang="sr-Latn-RS" dirty="0">
                <a:solidFill>
                  <a:schemeClr val="bg1"/>
                </a:solidFill>
              </a:rPr>
              <a:t> </a:t>
            </a:r>
            <a:r>
              <a:rPr lang="sr-Cyrl-RS" dirty="0">
                <a:solidFill>
                  <a:schemeClr val="bg1"/>
                </a:solidFill>
              </a:rPr>
              <a:t>и дискусија…</a:t>
            </a:r>
            <a:endParaRPr lang="sr-Latn-R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300771-72FB-3E4A-499D-18CB968301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505736"/>
              </p:ext>
            </p:extLst>
          </p:nvPr>
        </p:nvGraphicFramePr>
        <p:xfrm>
          <a:off x="838200" y="1850713"/>
          <a:ext cx="10855568" cy="197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892">
                  <a:extLst>
                    <a:ext uri="{9D8B030D-6E8A-4147-A177-3AD203B41FA5}">
                      <a16:colId xmlns:a16="http://schemas.microsoft.com/office/drawing/2014/main" val="4248546685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3558419315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2402898829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2362389813"/>
                    </a:ext>
                  </a:extLst>
                </a:gridCol>
              </a:tblGrid>
              <a:tr h="494314">
                <a:tc>
                  <a:txBody>
                    <a:bodyPr/>
                    <a:lstStyle/>
                    <a:p>
                      <a:r>
                        <a:rPr lang="sr-Cyrl-RS" dirty="0"/>
                        <a:t>Метод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D1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MAE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FPS</a:t>
                      </a:r>
                      <a:endParaRPr lang="sr-Latn-R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723762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sr-Cyrl-RS" dirty="0"/>
                        <a:t>Стерео мечинг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0.345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4.296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30</a:t>
                      </a:r>
                      <a:endParaRPr lang="sr-Latn-R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085136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en-US" i="1" dirty="0"/>
                        <a:t>GwcNet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0.270</a:t>
                      </a:r>
                      <a:endParaRPr lang="sr-Latn-R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2.856</a:t>
                      </a:r>
                      <a:endParaRPr lang="sr-Latn-R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21434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en-US" i="1" dirty="0"/>
                        <a:t>MobileStereoNet 3D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0.301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3.434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59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723A17-94F9-3AED-203C-6EF118E9E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937091"/>
              </p:ext>
            </p:extLst>
          </p:nvPr>
        </p:nvGraphicFramePr>
        <p:xfrm>
          <a:off x="838200" y="4515619"/>
          <a:ext cx="10855568" cy="197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892">
                  <a:extLst>
                    <a:ext uri="{9D8B030D-6E8A-4147-A177-3AD203B41FA5}">
                      <a16:colId xmlns:a16="http://schemas.microsoft.com/office/drawing/2014/main" val="4248546685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3558419315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2402898829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2362389813"/>
                    </a:ext>
                  </a:extLst>
                </a:gridCol>
              </a:tblGrid>
              <a:tr h="494314">
                <a:tc>
                  <a:txBody>
                    <a:bodyPr/>
                    <a:lstStyle/>
                    <a:p>
                      <a:r>
                        <a:rPr lang="sr-Cyrl-RS" dirty="0"/>
                        <a:t>Метод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D1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MAE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FPS</a:t>
                      </a:r>
                      <a:endParaRPr lang="sr-Latn-R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723762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sr-Cyrl-RS" dirty="0"/>
                        <a:t>Стерео мечинг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0.2785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4.335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91</a:t>
                      </a:r>
                      <a:endParaRPr lang="sr-Latn-R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085136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en-US" i="1" dirty="0"/>
                        <a:t>GwcNet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0.063</a:t>
                      </a:r>
                      <a:endParaRPr lang="sr-Latn-R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1.286</a:t>
                      </a:r>
                      <a:endParaRPr lang="sr-Latn-R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21434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en-US" i="1" dirty="0"/>
                        <a:t>MobileStereoNet 3D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0.071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1.269</a:t>
                      </a:r>
                      <a:endParaRPr lang="sr-Latn-R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5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B9707D1-977A-2E72-01F8-BD78533502AF}"/>
              </a:ext>
            </a:extLst>
          </p:cNvPr>
          <p:cNvSpPr txBox="1"/>
          <p:nvPr/>
        </p:nvSpPr>
        <p:spPr>
          <a:xfrm>
            <a:off x="838200" y="139178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Са</a:t>
            </a:r>
            <a:r>
              <a:rPr lang="sr-Cyrl-RS" sz="2400" dirty="0"/>
              <a:t> </a:t>
            </a:r>
            <a:r>
              <a:rPr lang="sr-Cyrl-RS" sz="2000" dirty="0"/>
              <a:t>употребом</a:t>
            </a:r>
            <a:r>
              <a:rPr lang="sr-Cyrl-RS" sz="2400" dirty="0"/>
              <a:t> </a:t>
            </a:r>
            <a:r>
              <a:rPr lang="sr-Cyrl-RS" sz="2000" dirty="0"/>
              <a:t>модула за генерисање десне референтне слике</a:t>
            </a:r>
            <a:endParaRPr lang="sr-Latn-R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82791-0AA3-EE75-5536-0A3C5385B6A8}"/>
              </a:ext>
            </a:extLst>
          </p:cNvPr>
          <p:cNvSpPr txBox="1"/>
          <p:nvPr/>
        </p:nvSpPr>
        <p:spPr>
          <a:xfrm>
            <a:off x="838200" y="405395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Без</a:t>
            </a:r>
            <a:r>
              <a:rPr lang="sr-Cyrl-RS" sz="2400" dirty="0"/>
              <a:t> </a:t>
            </a:r>
            <a:r>
              <a:rPr lang="sr-Cyrl-RS" sz="2000" dirty="0"/>
              <a:t>употребе</a:t>
            </a:r>
            <a:r>
              <a:rPr lang="sr-Cyrl-RS" sz="2400" dirty="0"/>
              <a:t> </a:t>
            </a:r>
            <a:r>
              <a:rPr lang="sr-Cyrl-RS" sz="2000" dirty="0"/>
              <a:t>модула за генерисање десне референтне слике</a:t>
            </a:r>
            <a:endParaRPr lang="sr-Latn-R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6E54D4-9D67-E8BE-D8E2-1D3D16EBB6F2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20167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6536CF-4B28-3BD7-F18A-6EDACACDBDE9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C80C9-85EE-8B94-4797-4624B62C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…Резултати и дискусија…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E3B0B-95C0-C8AE-21DB-4E8B5C7A983C}"/>
              </a:ext>
            </a:extLst>
          </p:cNvPr>
          <p:cNvSpPr txBox="1"/>
          <p:nvPr/>
        </p:nvSpPr>
        <p:spPr>
          <a:xfrm>
            <a:off x="838200" y="1523222"/>
            <a:ext cx="559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Генерисање десне слике + Стерео мечинг алгоритам</a:t>
            </a:r>
            <a:endParaRPr lang="sr-Latn-R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B2D20-AFBF-C341-6300-B9EB6958EA15}"/>
              </a:ext>
            </a:extLst>
          </p:cNvPr>
          <p:cNvSpPr txBox="1"/>
          <p:nvPr/>
        </p:nvSpPr>
        <p:spPr>
          <a:xfrm>
            <a:off x="838200" y="3271737"/>
            <a:ext cx="385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Генерисање десне слике + </a:t>
            </a:r>
            <a:r>
              <a:rPr lang="en-US" i="1" dirty="0"/>
              <a:t>GwcNet</a:t>
            </a:r>
            <a:endParaRPr lang="sr-Latn-R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F5F78-4AC1-FE45-D701-9DCEE1675C2B}"/>
              </a:ext>
            </a:extLst>
          </p:cNvPr>
          <p:cNvSpPr txBox="1"/>
          <p:nvPr/>
        </p:nvSpPr>
        <p:spPr>
          <a:xfrm>
            <a:off x="838199" y="4965447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/>
              <a:t>Генерисање десне слике + </a:t>
            </a:r>
            <a:r>
              <a:rPr lang="en-US" i="1"/>
              <a:t>MobileStereoNet </a:t>
            </a:r>
            <a:r>
              <a:rPr lang="en-US" i="1" dirty="0"/>
              <a:t>3D</a:t>
            </a:r>
            <a:endParaRPr lang="sr-Latn-RS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F939C8-0E23-3BCF-B894-D906E8D8B9E8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pic>
        <p:nvPicPr>
          <p:cNvPr id="18" name="cuda_2022-09-19_18-28-13">
            <a:hlinkClick r:id="" action="ppaction://media"/>
            <a:extLst>
              <a:ext uri="{FF2B5EF4-FFF2-40B4-BE49-F238E27FC236}">
                <a16:creationId xmlns:a16="http://schemas.microsoft.com/office/drawing/2014/main" id="{E7B9FE75-BF0B-3256-FF62-07A3E1D0A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023" y="1892553"/>
            <a:ext cx="11875953" cy="1237078"/>
          </a:xfrm>
          <a:prstGeom prst="rect">
            <a:avLst/>
          </a:prstGeom>
        </p:spPr>
      </p:pic>
      <p:pic>
        <p:nvPicPr>
          <p:cNvPr id="19" name="gwcnet_2022-09-19_18-28-51">
            <a:hlinkClick r:id="" action="ppaction://media"/>
            <a:extLst>
              <a:ext uri="{FF2B5EF4-FFF2-40B4-BE49-F238E27FC236}">
                <a16:creationId xmlns:a16="http://schemas.microsoft.com/office/drawing/2014/main" id="{BE2BD424-2817-10AC-EF49-1E73A40855A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8023" y="3633494"/>
            <a:ext cx="11875953" cy="1237078"/>
          </a:xfrm>
          <a:prstGeom prst="rect">
            <a:avLst/>
          </a:prstGeom>
        </p:spPr>
      </p:pic>
      <p:pic>
        <p:nvPicPr>
          <p:cNvPr id="20" name="msnet3d_2022-09-19_18-30-28">
            <a:hlinkClick r:id="" action="ppaction://media"/>
            <a:extLst>
              <a:ext uri="{FF2B5EF4-FFF2-40B4-BE49-F238E27FC236}">
                <a16:creationId xmlns:a16="http://schemas.microsoft.com/office/drawing/2014/main" id="{86380DB3-CDFF-138B-D552-98D2FB4BF2F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8022" y="5374435"/>
            <a:ext cx="11875953" cy="123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3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3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1114BC-3D0D-8AD1-B244-DE495B42E1BA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500A7-4F60-53C7-6C2D-3124F478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…Резултати и дискусија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CAA4-12D6-0EE8-CD58-EDB3D6870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808"/>
            <a:ext cx="10515600" cy="4351338"/>
          </a:xfrm>
        </p:spPr>
        <p:txBody>
          <a:bodyPr/>
          <a:lstStyle/>
          <a:p>
            <a:r>
              <a:rPr lang="sr-Cyrl-RS" dirty="0"/>
              <a:t>Могућа побољшања:</a:t>
            </a:r>
          </a:p>
          <a:p>
            <a:pPr lvl="1"/>
            <a:r>
              <a:rPr lang="sr-Cyrl-RS" dirty="0"/>
              <a:t>Коришћење неуронских мрежа заснованих на архитектури трансформера за одређивање дубине</a:t>
            </a:r>
          </a:p>
          <a:p>
            <a:pPr lvl="1"/>
            <a:r>
              <a:rPr lang="sr-Cyrl-RS" dirty="0"/>
              <a:t>Претпроцесирање РГБ слика у циљу бољег рада са униформним регионима</a:t>
            </a:r>
          </a:p>
          <a:p>
            <a:pPr lvl="1"/>
            <a:r>
              <a:rPr lang="sr-Cyrl-RS" dirty="0"/>
              <a:t>Коришћење разређених блокова приликом рачунања агрегације </a:t>
            </a:r>
            <a:r>
              <a:rPr lang="en-US" i="1" dirty="0"/>
              <a:t>cost </a:t>
            </a:r>
            <a:r>
              <a:rPr lang="sr-Cyrl-RS" dirty="0"/>
              <a:t>функције</a:t>
            </a:r>
          </a:p>
          <a:p>
            <a:pPr lvl="1"/>
            <a:r>
              <a:rPr lang="sr-Cyrl-RS"/>
              <a:t>Комбиновање </a:t>
            </a:r>
            <a:r>
              <a:rPr lang="sr-Cyrl-RS" dirty="0"/>
              <a:t>класичних приступа и техника машинског учења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19EF46-A1A0-30F5-14C1-C897A9F9059E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03249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356259-99ED-4CFF-D6B7-EF5A2AA1E83D}"/>
              </a:ext>
            </a:extLst>
          </p:cNvPr>
          <p:cNvSpPr txBox="1"/>
          <p:nvPr/>
        </p:nvSpPr>
        <p:spPr>
          <a:xfrm>
            <a:off x="1810284" y="2473300"/>
            <a:ext cx="8571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6000"/>
              <a:t>Питања?</a:t>
            </a:r>
            <a:endParaRPr lang="sr-Latn-RS" sz="6000" dirty="0"/>
          </a:p>
        </p:txBody>
      </p:sp>
    </p:spTree>
    <p:extLst>
      <p:ext uri="{BB962C8B-B14F-4D97-AF65-F5344CB8AC3E}">
        <p14:creationId xmlns:p14="http://schemas.microsoft.com/office/powerpoint/2010/main" val="327449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A57D5-891F-3A18-6338-755FAE455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Домени примене</a:t>
            </a:r>
          </a:p>
          <a:p>
            <a:pPr lvl="1"/>
            <a:r>
              <a:rPr lang="sr-Cyrl-RS" dirty="0">
                <a:solidFill>
                  <a:schemeClr val="accent1"/>
                </a:solidFill>
              </a:rPr>
              <a:t>Аутономна вожња</a:t>
            </a:r>
          </a:p>
          <a:p>
            <a:pPr lvl="1"/>
            <a:r>
              <a:rPr lang="sr-Cyrl-RS" dirty="0"/>
              <a:t>3Д реконструкција</a:t>
            </a:r>
          </a:p>
          <a:p>
            <a:pPr lvl="1"/>
            <a:r>
              <a:rPr lang="sr-Cyrl-RS" dirty="0"/>
              <a:t>Роботика</a:t>
            </a:r>
          </a:p>
          <a:p>
            <a:endParaRPr lang="sr-Cyrl-R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B55BAA-9155-1EB2-3CF5-CF6C89E3127B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2D3AFF-F61E-AC12-997F-923A55923716}"/>
              </a:ext>
            </a:extLst>
          </p:cNvPr>
          <p:cNvSpPr txBox="1">
            <a:spLocks/>
          </p:cNvSpPr>
          <p:nvPr/>
        </p:nvSpPr>
        <p:spPr>
          <a:xfrm>
            <a:off x="838200" y="715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dirty="0">
                <a:solidFill>
                  <a:schemeClr val="bg1"/>
                </a:solidFill>
              </a:rPr>
              <a:t>Мотивација</a:t>
            </a:r>
            <a:r>
              <a:rPr lang="sr-Latn-RS" dirty="0">
                <a:solidFill>
                  <a:schemeClr val="bg1"/>
                </a:solidFill>
              </a:rPr>
              <a:t> </a:t>
            </a:r>
            <a:r>
              <a:rPr lang="sr-Cyrl-RS" dirty="0">
                <a:solidFill>
                  <a:schemeClr val="bg1"/>
                </a:solidFill>
              </a:rPr>
              <a:t>и стерео визија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22CAE-2693-B1CA-0038-606CF6D0C2D2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169137FC-39C6-8858-CE62-158B3B356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32" y="3359831"/>
            <a:ext cx="6375400" cy="3498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C02EFE-1674-A014-A761-4B2866678891}"/>
                  </a:ext>
                </a:extLst>
              </p:cNvPr>
              <p:cNvSpPr txBox="1"/>
              <p:nvPr/>
            </p:nvSpPr>
            <p:spPr>
              <a:xfrm>
                <a:off x="7243988" y="4515391"/>
                <a:ext cx="1806246" cy="911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sr-Latn-R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C02EFE-1674-A014-A761-4B2866678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988" y="4515391"/>
                <a:ext cx="1806246" cy="9114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11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CA0502-0A7F-D496-0CF3-4A927CA525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5165"/>
            <a:ext cx="9589655" cy="53943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5FECFA-14FE-962F-1004-CE0552CDF9F5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29796-A9B1-FBE3-57B8-F6F4309E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Методологија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7F35B6-DC98-D6C0-617E-880957991064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97234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49F4EA-FA8F-BEAB-883C-B3F48688D7EC}"/>
              </a:ext>
            </a:extLst>
          </p:cNvPr>
          <p:cNvSpPr/>
          <p:nvPr/>
        </p:nvSpPr>
        <p:spPr>
          <a:xfrm>
            <a:off x="0" y="-8545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F0730-B7D3-C7B2-768A-DDEB5FBE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Модул за генерисање десне референтне слике</a:t>
            </a:r>
            <a:endParaRPr lang="sr-Latn-RS" dirty="0">
              <a:solidFill>
                <a:schemeClr val="bg1"/>
              </a:solidFill>
            </a:endParaRPr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D720764D-BA6C-F8FC-218F-14CDBD36D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8316"/>
            <a:ext cx="9072418" cy="51034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D20466-362D-A250-F6FB-98B9C6F5B487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39499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68C2D8-3C1F-3FEF-2A63-8C94A65D7E43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14385-039C-4B2A-7387-928FF27F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Модул за одређивање мапе диспаритета</a:t>
            </a:r>
            <a:endParaRPr lang="sr-Latn-RS" dirty="0">
              <a:solidFill>
                <a:schemeClr val="bg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3B573C3-FFDD-3018-9AF1-0CB06863B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545082" cy="48067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FE2AB5-C3D9-9732-0201-7384351DDAD8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70279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F7CD04-CB9F-C871-1065-5A3DE9550DFF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5CAD0-892F-DB3E-3133-A289D808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Модул за синтезу слике</a:t>
            </a:r>
            <a:endParaRPr lang="sr-Latn-RS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D61775-EB0C-A412-FD86-3BAFA5D11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1851"/>
            <a:ext cx="9237292" cy="51961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7033E-DE70-F783-A4FC-4301131F0ADC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9A2B5-A23C-253C-28B9-AC574D32B81A}"/>
              </a:ext>
            </a:extLst>
          </p:cNvPr>
          <p:cNvSpPr/>
          <p:nvPr/>
        </p:nvSpPr>
        <p:spPr>
          <a:xfrm>
            <a:off x="4300538" y="2765425"/>
            <a:ext cx="45719" cy="35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EB1133-01B3-CC80-1015-890CB7F0795E}"/>
              </a:ext>
            </a:extLst>
          </p:cNvPr>
          <p:cNvSpPr/>
          <p:nvPr/>
        </p:nvSpPr>
        <p:spPr>
          <a:xfrm>
            <a:off x="4284664" y="3370263"/>
            <a:ext cx="61594" cy="35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7BD4B-8384-028A-B0F6-6DC5B48F6C53}"/>
              </a:ext>
            </a:extLst>
          </p:cNvPr>
          <p:cNvSpPr/>
          <p:nvPr/>
        </p:nvSpPr>
        <p:spPr>
          <a:xfrm>
            <a:off x="4268788" y="3975101"/>
            <a:ext cx="77469" cy="35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98C9E-745A-8F0F-C1C4-DB22BF92C349}"/>
              </a:ext>
            </a:extLst>
          </p:cNvPr>
          <p:cNvSpPr/>
          <p:nvPr/>
        </p:nvSpPr>
        <p:spPr>
          <a:xfrm>
            <a:off x="4246563" y="4579939"/>
            <a:ext cx="99693" cy="35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2BC70-2F29-E7B9-5736-C8ED469DA9AB}"/>
              </a:ext>
            </a:extLst>
          </p:cNvPr>
          <p:cNvSpPr/>
          <p:nvPr/>
        </p:nvSpPr>
        <p:spPr>
          <a:xfrm>
            <a:off x="4144963" y="5845177"/>
            <a:ext cx="202883" cy="35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2569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7B7EB6-6AB6-635C-022D-1BF1FAD707A1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2FBFE-E335-3279-D0A0-4BEEA60B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Модули за одређивање дубине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268E7-6D74-5926-A635-C64A7E06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>
                <a:solidFill>
                  <a:schemeClr val="accent1"/>
                </a:solidFill>
              </a:rPr>
              <a:t>Стерео мечинг алгоритам – класични приступ</a:t>
            </a:r>
          </a:p>
          <a:p>
            <a:r>
              <a:rPr lang="en-US" i="1" dirty="0"/>
              <a:t>GwcNet</a:t>
            </a:r>
          </a:p>
          <a:p>
            <a:r>
              <a:rPr lang="en-US" i="1" dirty="0"/>
              <a:t>MobileStereoNet 3D</a:t>
            </a:r>
            <a:endParaRPr lang="sr-Latn-RS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C061EF-8D38-D7D7-7277-DC16D1406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1946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7B2A81-EA4F-D57A-D79B-58F1B2B0C9B4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8342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EB76AC-E649-EBE8-BC54-F4F5B24E66F9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B4A8F-A7E5-81A6-D381-E7AE9835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Стерео мечинг алгоритам…</a:t>
            </a:r>
            <a:endParaRPr lang="sr-Latn-R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68BA9-0753-24F1-0B4B-BE690854A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sr-Cyrl-RS" dirty="0"/>
                  <a:t>Конверзија улазних слика у црно-белу репрезентацију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sr-Cyrl-RS" dirty="0"/>
                  <a:t>Скалирање резолуције улазних слика</a:t>
                </a:r>
                <a:r>
                  <a:rPr lang="en-US" dirty="0"/>
                  <a:t> </a:t>
                </a:r>
                <a:r>
                  <a:rPr lang="sr-Cyrl-RS" dirty="0"/>
                  <a:t>фактором </a:t>
                </a:r>
                <a:r>
                  <a:rPr lang="en-US" i="1" dirty="0"/>
                  <a:t>K</a:t>
                </a:r>
                <a:r>
                  <a:rPr lang="sr-Cyrl-RS" dirty="0"/>
                  <a:t> (</a:t>
                </a:r>
                <a:r>
                  <a:rPr lang="en-US" i="1" dirty="0"/>
                  <a:t>MeanPooling</a:t>
                </a:r>
                <a:r>
                  <a:rPr lang="sr-Cyrl-R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sr-Cyrl-RS" dirty="0"/>
                  <a:t>Конструисање </a:t>
                </a:r>
                <a:r>
                  <a:rPr lang="en-US" i="1" dirty="0"/>
                  <a:t>matching cost</a:t>
                </a:r>
                <a:r>
                  <a:rPr lang="sr-Cyrl-RS" dirty="0"/>
                  <a:t> тензора</a:t>
                </a:r>
                <a:br>
                  <a:rPr lang="sr-Cyrl-R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255 −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sr-Cyrl-RS" dirty="0"/>
                  <a:t>Мулти-блок агрегације </a:t>
                </a:r>
                <a:r>
                  <a:rPr lang="en-US" i="1" dirty="0"/>
                  <a:t>cost</a:t>
                </a:r>
                <a:r>
                  <a:rPr lang="sr-Cyrl-RS" dirty="0"/>
                  <a:t> функције</a:t>
                </a:r>
                <a:br>
                  <a:rPr lang="sr-Cyrl-R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68BA9-0753-24F1-0B4B-BE690854A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16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23ABF4-74CC-96AA-9642-5258E1134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88" y="4185126"/>
            <a:ext cx="2744785" cy="2570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E7A4C8-AF43-F01E-8D9C-991123D2D8A7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37688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952F0C-CE7C-3185-111B-FEEE8C752979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CE9AA-9FB7-B5DE-433D-B0E7EBA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...Стерео мечинг алгоритам…</a:t>
            </a:r>
            <a:endParaRPr lang="sr-Latn-R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49F45-136C-DC65-E66D-77D64C684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5"/>
                </a:pPr>
                <a:r>
                  <a:rPr lang="sr-Cyrl-RS" dirty="0"/>
                  <a:t>Селекција оптималног диспаритета</a:t>
                </a:r>
                <a:br>
                  <a:rPr lang="sr-Cyrl-R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sr-Cyrl-RS" dirty="0"/>
                  <a:t>Секундарно одређивање диспаритета</a:t>
                </a:r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49F45-136C-DC65-E66D-77D64C684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042D67C-3E06-3825-B128-4031E532D7FA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0B1AA80-075F-29FD-68D9-D8462AD3C136}"/>
              </a:ext>
            </a:extLst>
          </p:cNvPr>
          <p:cNvSpPr/>
          <p:nvPr/>
        </p:nvSpPr>
        <p:spPr>
          <a:xfrm>
            <a:off x="2776507" y="3283080"/>
            <a:ext cx="5193102" cy="2680687"/>
          </a:xfrm>
          <a:custGeom>
            <a:avLst/>
            <a:gdLst>
              <a:gd name="connsiteX0" fmla="*/ 0 w 5193102"/>
              <a:gd name="connsiteY0" fmla="*/ 603849 h 2680687"/>
              <a:gd name="connsiteX1" fmla="*/ 3562709 w 5193102"/>
              <a:gd name="connsiteY1" fmla="*/ 2674189 h 2680687"/>
              <a:gd name="connsiteX2" fmla="*/ 5193102 w 5193102"/>
              <a:gd name="connsiteY2" fmla="*/ 0 h 268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3102" h="2680687">
                <a:moveTo>
                  <a:pt x="0" y="603849"/>
                </a:moveTo>
                <a:cubicBezTo>
                  <a:pt x="1348596" y="1689340"/>
                  <a:pt x="2697192" y="2774831"/>
                  <a:pt x="3562709" y="2674189"/>
                </a:cubicBezTo>
                <a:cubicBezTo>
                  <a:pt x="4428226" y="2573548"/>
                  <a:pt x="4902679" y="422694"/>
                  <a:pt x="5193102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A60751-A510-B3E1-79F9-65D70A7992F9}"/>
              </a:ext>
            </a:extLst>
          </p:cNvPr>
          <p:cNvSpPr/>
          <p:nvPr/>
        </p:nvSpPr>
        <p:spPr>
          <a:xfrm>
            <a:off x="5282480" y="5651031"/>
            <a:ext cx="181155" cy="181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75EA48-68CD-1BC2-6762-FC0089726D7C}"/>
              </a:ext>
            </a:extLst>
          </p:cNvPr>
          <p:cNvSpPr/>
          <p:nvPr/>
        </p:nvSpPr>
        <p:spPr>
          <a:xfrm>
            <a:off x="7424704" y="4296697"/>
            <a:ext cx="181155" cy="181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FE61FC-1381-AC38-AA61-91B54E02D981}"/>
              </a:ext>
            </a:extLst>
          </p:cNvPr>
          <p:cNvSpPr/>
          <p:nvPr/>
        </p:nvSpPr>
        <p:spPr>
          <a:xfrm>
            <a:off x="3140256" y="4150048"/>
            <a:ext cx="181155" cy="181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DF6FCB-3AAC-B088-FE51-F6727DA415E7}"/>
              </a:ext>
            </a:extLst>
          </p:cNvPr>
          <p:cNvSpPr/>
          <p:nvPr/>
        </p:nvSpPr>
        <p:spPr>
          <a:xfrm>
            <a:off x="6185376" y="587490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AF5A37-33FF-1EB2-A134-76B3F8852F68}"/>
                  </a:ext>
                </a:extLst>
              </p:cNvPr>
              <p:cNvSpPr txBox="1"/>
              <p:nvPr/>
            </p:nvSpPr>
            <p:spPr>
              <a:xfrm>
                <a:off x="4777477" y="6203420"/>
                <a:ext cx="1191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AF5A37-33FF-1EB2-A134-76B3F8852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477" y="6203420"/>
                <a:ext cx="11911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BFF1C5-0E90-7FA2-8827-34A496AD6278}"/>
                  </a:ext>
                </a:extLst>
              </p:cNvPr>
              <p:cNvSpPr txBox="1"/>
              <p:nvPr/>
            </p:nvSpPr>
            <p:spPr>
              <a:xfrm>
                <a:off x="5968637" y="6203420"/>
                <a:ext cx="8043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BFF1C5-0E90-7FA2-8827-34A496AD6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37" y="6203420"/>
                <a:ext cx="804387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BDD94F-4EDB-75EF-7917-30B60CEDC6DA}"/>
                  </a:ext>
                </a:extLst>
              </p:cNvPr>
              <p:cNvSpPr txBox="1"/>
              <p:nvPr/>
            </p:nvSpPr>
            <p:spPr>
              <a:xfrm>
                <a:off x="6773024" y="6165162"/>
                <a:ext cx="1904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BDD94F-4EDB-75EF-7917-30B60CEDC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024" y="6165162"/>
                <a:ext cx="1904624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38D940-4AFB-6418-93B2-1105A9298ABC}"/>
                  </a:ext>
                </a:extLst>
              </p:cNvPr>
              <p:cNvSpPr txBox="1"/>
              <p:nvPr/>
            </p:nvSpPr>
            <p:spPr>
              <a:xfrm>
                <a:off x="2353509" y="6229357"/>
                <a:ext cx="1904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38D940-4AFB-6418-93B2-1105A9298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509" y="6229357"/>
                <a:ext cx="1904624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2B1757-F794-F459-1D1E-7C6F78444A47}"/>
              </a:ext>
            </a:extLst>
          </p:cNvPr>
          <p:cNvCxnSpPr>
            <a:cxnSpLocks/>
          </p:cNvCxnSpPr>
          <p:nvPr/>
        </p:nvCxnSpPr>
        <p:spPr>
          <a:xfrm>
            <a:off x="1787614" y="6165162"/>
            <a:ext cx="7467331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EC773B-4D0C-DEEB-28DC-7A902C7C8896}"/>
              </a:ext>
            </a:extLst>
          </p:cNvPr>
          <p:cNvCxnSpPr>
            <a:cxnSpLocks/>
          </p:cNvCxnSpPr>
          <p:nvPr/>
        </p:nvCxnSpPr>
        <p:spPr>
          <a:xfrm flipV="1">
            <a:off x="1781534" y="3534983"/>
            <a:ext cx="0" cy="264198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7F945-9229-AA48-0138-6345E6AC9F87}"/>
              </a:ext>
            </a:extLst>
          </p:cNvPr>
          <p:cNvCxnSpPr/>
          <p:nvPr/>
        </p:nvCxnSpPr>
        <p:spPr>
          <a:xfrm>
            <a:off x="3235325" y="6097716"/>
            <a:ext cx="0" cy="1428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46870F-0921-EB74-3ACA-F5D5B1E087DC}"/>
              </a:ext>
            </a:extLst>
          </p:cNvPr>
          <p:cNvCxnSpPr/>
          <p:nvPr/>
        </p:nvCxnSpPr>
        <p:spPr>
          <a:xfrm>
            <a:off x="5364528" y="6097716"/>
            <a:ext cx="0" cy="1428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4D4BE3-6FBB-5C63-90C9-68CF6CDE6D40}"/>
              </a:ext>
            </a:extLst>
          </p:cNvPr>
          <p:cNvCxnSpPr/>
          <p:nvPr/>
        </p:nvCxnSpPr>
        <p:spPr>
          <a:xfrm>
            <a:off x="6284049" y="6097716"/>
            <a:ext cx="0" cy="1428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5D2551-75DA-7002-90FD-3746F91E0A6C}"/>
              </a:ext>
            </a:extLst>
          </p:cNvPr>
          <p:cNvCxnSpPr/>
          <p:nvPr/>
        </p:nvCxnSpPr>
        <p:spPr>
          <a:xfrm>
            <a:off x="7489315" y="6097716"/>
            <a:ext cx="0" cy="1428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70BE992-3417-8397-89B1-7797C345D714}"/>
              </a:ext>
            </a:extLst>
          </p:cNvPr>
          <p:cNvSpPr txBox="1"/>
          <p:nvPr/>
        </p:nvSpPr>
        <p:spPr>
          <a:xfrm>
            <a:off x="1487891" y="3165651"/>
            <a:ext cx="56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cost</a:t>
            </a:r>
            <a:endParaRPr lang="sr-Latn-RS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B8B318-EBAA-C3E6-7A35-7F2A81E2086B}"/>
              </a:ext>
            </a:extLst>
          </p:cNvPr>
          <p:cNvSpPr txBox="1"/>
          <p:nvPr/>
        </p:nvSpPr>
        <p:spPr>
          <a:xfrm>
            <a:off x="9287419" y="596779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disparity</a:t>
            </a:r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406035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458</Words>
  <Application>Microsoft Office PowerPoint</Application>
  <PresentationFormat>Widescreen</PresentationFormat>
  <Paragraphs>108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Одређивање дубине из једне референтне слике оптимизовано за графичке процесоре</vt:lpstr>
      <vt:lpstr>PowerPoint Presentation</vt:lpstr>
      <vt:lpstr>Методологија</vt:lpstr>
      <vt:lpstr>Модул за генерисање десне референтне слике</vt:lpstr>
      <vt:lpstr>Модул за одређивање мапе диспаритета</vt:lpstr>
      <vt:lpstr>Модул за синтезу слике</vt:lpstr>
      <vt:lpstr>Модули за одређивање дубине</vt:lpstr>
      <vt:lpstr>Стерео мечинг алгоритам…</vt:lpstr>
      <vt:lpstr>...Стерео мечинг алгоритам…</vt:lpstr>
      <vt:lpstr>…Стерео мечинг алгоритам</vt:lpstr>
      <vt:lpstr>Скупови података</vt:lpstr>
      <vt:lpstr>Експерименти</vt:lpstr>
      <vt:lpstr>Евалуација решења</vt:lpstr>
      <vt:lpstr>Резултати и дискусија…</vt:lpstr>
      <vt:lpstr>…Резултати и дискусија…</vt:lpstr>
      <vt:lpstr>…Резултати и дискусија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Dušan Erdeljan</dc:creator>
  <cp:lastModifiedBy>Dušan Erdeljan</cp:lastModifiedBy>
  <cp:revision>1</cp:revision>
  <dcterms:created xsi:type="dcterms:W3CDTF">2022-09-18T12:57:06Z</dcterms:created>
  <dcterms:modified xsi:type="dcterms:W3CDTF">2022-09-20T16:48:45Z</dcterms:modified>
</cp:coreProperties>
</file>